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3"/>
  </p:notesMasterIdLst>
  <p:sldIdLst>
    <p:sldId id="2121" r:id="rId5"/>
    <p:sldId id="305" r:id="rId6"/>
    <p:sldId id="311" r:id="rId7"/>
    <p:sldId id="306" r:id="rId8"/>
    <p:sldId id="2337" r:id="rId9"/>
    <p:sldId id="2340" r:id="rId10"/>
    <p:sldId id="681" r:id="rId11"/>
    <p:sldId id="2338" r:id="rId12"/>
    <p:sldId id="2341" r:id="rId13"/>
    <p:sldId id="2342" r:id="rId14"/>
    <p:sldId id="2343" r:id="rId15"/>
    <p:sldId id="2700" r:id="rId16"/>
    <p:sldId id="2828" r:id="rId17"/>
    <p:sldId id="2147482944" r:id="rId18"/>
    <p:sldId id="2147482943" r:id="rId19"/>
    <p:sldId id="2147482901" r:id="rId20"/>
    <p:sldId id="2348" r:id="rId21"/>
    <p:sldId id="2116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2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8EB3BC8-5731-4CDF-84DE-8462E3BBE2D9}" v="3798" dt="2026-08-25T13:28:46.182"/>
    <p1510:client id="{C3C52773-E3FF-456B-8597-16DB6F045EF8}" v="1369" dt="2026-08-24T22:33:58.68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7" d="100"/>
          <a:sy n="147" d="100"/>
        </p:scale>
        <p:origin x="69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im Dickerson" userId="a07e5b5f-1338-4e71-b62e-82cee87a4f9d" providerId="ADAL" clId="{0452363D-5A6A-48BC-9004-C39C6BAF0B1D}"/>
    <pc:docChg chg="undo redo custSel addSld delSld modSld sldOrd">
      <pc:chgData name="Jim Dickerson" userId="a07e5b5f-1338-4e71-b62e-82cee87a4f9d" providerId="ADAL" clId="{0452363D-5A6A-48BC-9004-C39C6BAF0B1D}" dt="2026-08-25T13:28:46.182" v="14146" actId="20577"/>
      <pc:docMkLst>
        <pc:docMk/>
      </pc:docMkLst>
      <pc:sldChg chg="modSp modAnim">
        <pc:chgData name="Jim Dickerson" userId="a07e5b5f-1338-4e71-b62e-82cee87a4f9d" providerId="ADAL" clId="{0452363D-5A6A-48BC-9004-C39C6BAF0B1D}" dt="2026-08-25T13:28:46.182" v="14146" actId="20577"/>
        <pc:sldMkLst>
          <pc:docMk/>
          <pc:sldMk cId="1889887208" sldId="305"/>
        </pc:sldMkLst>
        <pc:spChg chg="mod">
          <ac:chgData name="Jim Dickerson" userId="a07e5b5f-1338-4e71-b62e-82cee87a4f9d" providerId="ADAL" clId="{0452363D-5A6A-48BC-9004-C39C6BAF0B1D}" dt="2026-08-25T13:28:46.182" v="14146" actId="20577"/>
          <ac:spMkLst>
            <pc:docMk/>
            <pc:sldMk cId="1889887208" sldId="305"/>
            <ac:spMk id="129027" creationId="{00000000-0000-0000-0000-000000000000}"/>
          </ac:spMkLst>
        </pc:spChg>
      </pc:sldChg>
      <pc:sldChg chg="modSp mod modAnim">
        <pc:chgData name="Jim Dickerson" userId="a07e5b5f-1338-4e71-b62e-82cee87a4f9d" providerId="ADAL" clId="{0452363D-5A6A-48BC-9004-C39C6BAF0B1D}" dt="2026-08-21T18:41:23.812" v="8915" actId="13926"/>
        <pc:sldMkLst>
          <pc:docMk/>
          <pc:sldMk cId="2507896143" sldId="306"/>
        </pc:sldMkLst>
        <pc:spChg chg="mod">
          <ac:chgData name="Jim Dickerson" userId="a07e5b5f-1338-4e71-b62e-82cee87a4f9d" providerId="ADAL" clId="{0452363D-5A6A-48BC-9004-C39C6BAF0B1D}" dt="2026-08-10T21:52:20.041" v="3012" actId="13926"/>
          <ac:spMkLst>
            <pc:docMk/>
            <pc:sldMk cId="2507896143" sldId="306"/>
            <ac:spMk id="2" creationId="{00000000-0000-0000-0000-000000000000}"/>
          </ac:spMkLst>
        </pc:spChg>
        <pc:spChg chg="mod">
          <ac:chgData name="Jim Dickerson" userId="a07e5b5f-1338-4e71-b62e-82cee87a4f9d" providerId="ADAL" clId="{0452363D-5A6A-48BC-9004-C39C6BAF0B1D}" dt="2026-08-21T18:41:23.812" v="8915" actId="13926"/>
          <ac:spMkLst>
            <pc:docMk/>
            <pc:sldMk cId="2507896143" sldId="306"/>
            <ac:spMk id="53251" creationId="{00000000-0000-0000-0000-000000000000}"/>
          </ac:spMkLst>
        </pc:spChg>
      </pc:sldChg>
      <pc:sldChg chg="modSp mod modAnim">
        <pc:chgData name="Jim Dickerson" userId="a07e5b5f-1338-4e71-b62e-82cee87a4f9d" providerId="ADAL" clId="{0452363D-5A6A-48BC-9004-C39C6BAF0B1D}" dt="2026-08-24T22:29:32.223" v="14142" actId="14100"/>
        <pc:sldMkLst>
          <pc:docMk/>
          <pc:sldMk cId="2402386589" sldId="311"/>
        </pc:sldMkLst>
        <pc:spChg chg="mod">
          <ac:chgData name="Jim Dickerson" userId="a07e5b5f-1338-4e71-b62e-82cee87a4f9d" providerId="ADAL" clId="{0452363D-5A6A-48BC-9004-C39C6BAF0B1D}" dt="2026-08-24T22:29:32.223" v="14142" actId="14100"/>
          <ac:spMkLst>
            <pc:docMk/>
            <pc:sldMk cId="2402386589" sldId="311"/>
            <ac:spMk id="4" creationId="{3F97BCE4-4CE7-46D0-911D-29BC8E362EB2}"/>
          </ac:spMkLst>
        </pc:spChg>
        <pc:spChg chg="mod">
          <ac:chgData name="Jim Dickerson" userId="a07e5b5f-1338-4e71-b62e-82cee87a4f9d" providerId="ADAL" clId="{0452363D-5A6A-48BC-9004-C39C6BAF0B1D}" dt="2026-08-24T20:13:59.527" v="13399" actId="108"/>
          <ac:spMkLst>
            <pc:docMk/>
            <pc:sldMk cId="2402386589" sldId="311"/>
            <ac:spMk id="5" creationId="{0EDDFE4E-CB04-4EDB-AE8A-6A1849087479}"/>
          </ac:spMkLst>
        </pc:spChg>
        <pc:picChg chg="mod">
          <ac:chgData name="Jim Dickerson" userId="a07e5b5f-1338-4e71-b62e-82cee87a4f9d" providerId="ADAL" clId="{0452363D-5A6A-48BC-9004-C39C6BAF0B1D}" dt="2026-08-24T20:12:42.336" v="13392" actId="14100"/>
          <ac:picMkLst>
            <pc:docMk/>
            <pc:sldMk cId="2402386589" sldId="311"/>
            <ac:picMk id="1026" creationId="{16419E59-8EED-4605-B373-E89C0FDB205D}"/>
          </ac:picMkLst>
        </pc:picChg>
        <pc:picChg chg="mod">
          <ac:chgData name="Jim Dickerson" userId="a07e5b5f-1338-4e71-b62e-82cee87a4f9d" providerId="ADAL" clId="{0452363D-5A6A-48BC-9004-C39C6BAF0B1D}" dt="2026-08-24T20:15:19.002" v="13411" actId="1076"/>
          <ac:picMkLst>
            <pc:docMk/>
            <pc:sldMk cId="2402386589" sldId="311"/>
            <ac:picMk id="1028" creationId="{79F12BCC-1490-4351-B9B3-567B5AA1AD5F}"/>
          </ac:picMkLst>
        </pc:picChg>
      </pc:sldChg>
      <pc:sldChg chg="modSp mod ord modAnim">
        <pc:chgData name="Jim Dickerson" userId="a07e5b5f-1338-4e71-b62e-82cee87a4f9d" providerId="ADAL" clId="{0452363D-5A6A-48BC-9004-C39C6BAF0B1D}" dt="2026-08-24T14:03:57.689" v="12141" actId="20577"/>
        <pc:sldMkLst>
          <pc:docMk/>
          <pc:sldMk cId="2323137968" sldId="681"/>
        </pc:sldMkLst>
        <pc:spChg chg="mod">
          <ac:chgData name="Jim Dickerson" userId="a07e5b5f-1338-4e71-b62e-82cee87a4f9d" providerId="ADAL" clId="{0452363D-5A6A-48BC-9004-C39C6BAF0B1D}" dt="2026-08-10T21:28:10.665" v="1067" actId="20577"/>
          <ac:spMkLst>
            <pc:docMk/>
            <pc:sldMk cId="2323137968" sldId="681"/>
            <ac:spMk id="2" creationId="{00000000-0000-0000-0000-000000000000}"/>
          </ac:spMkLst>
        </pc:spChg>
        <pc:spChg chg="mod">
          <ac:chgData name="Jim Dickerson" userId="a07e5b5f-1338-4e71-b62e-82cee87a4f9d" providerId="ADAL" clId="{0452363D-5A6A-48BC-9004-C39C6BAF0B1D}" dt="2026-08-24T14:03:57.689" v="12141" actId="20577"/>
          <ac:spMkLst>
            <pc:docMk/>
            <pc:sldMk cId="2323137968" sldId="681"/>
            <ac:spMk id="3" creationId="{D8BF47F3-B2C0-40DF-9023-F49B47A1754A}"/>
          </ac:spMkLst>
        </pc:spChg>
        <pc:picChg chg="mod ord">
          <ac:chgData name="Jim Dickerson" userId="a07e5b5f-1338-4e71-b62e-82cee87a4f9d" providerId="ADAL" clId="{0452363D-5A6A-48BC-9004-C39C6BAF0B1D}" dt="2026-08-22T19:16:41.327" v="9577" actId="1076"/>
          <ac:picMkLst>
            <pc:docMk/>
            <pc:sldMk cId="2323137968" sldId="681"/>
            <ac:picMk id="4" creationId="{37B40945-B009-409F-8172-EF7CDBC33E9C}"/>
          </ac:picMkLst>
        </pc:picChg>
      </pc:sldChg>
      <pc:sldChg chg="modSp mod">
        <pc:chgData name="Jim Dickerson" userId="a07e5b5f-1338-4e71-b62e-82cee87a4f9d" providerId="ADAL" clId="{0452363D-5A6A-48BC-9004-C39C6BAF0B1D}" dt="2026-08-21T21:47:38.259" v="9006" actId="20577"/>
        <pc:sldMkLst>
          <pc:docMk/>
          <pc:sldMk cId="483239384" sldId="2116"/>
        </pc:sldMkLst>
        <pc:spChg chg="mod">
          <ac:chgData name="Jim Dickerson" userId="a07e5b5f-1338-4e71-b62e-82cee87a4f9d" providerId="ADAL" clId="{0452363D-5A6A-48BC-9004-C39C6BAF0B1D}" dt="2026-08-18T14:29:35.807" v="8321" actId="14100"/>
          <ac:spMkLst>
            <pc:docMk/>
            <pc:sldMk cId="483239384" sldId="2116"/>
            <ac:spMk id="4" creationId="{00000000-0000-0000-0000-000000000000}"/>
          </ac:spMkLst>
        </pc:spChg>
        <pc:spChg chg="mod">
          <ac:chgData name="Jim Dickerson" userId="a07e5b5f-1338-4e71-b62e-82cee87a4f9d" providerId="ADAL" clId="{0452363D-5A6A-48BC-9004-C39C6BAF0B1D}" dt="2026-08-21T21:47:38.259" v="9006" actId="20577"/>
          <ac:spMkLst>
            <pc:docMk/>
            <pc:sldMk cId="483239384" sldId="2116"/>
            <ac:spMk id="5" creationId="{00000000-0000-0000-0000-000000000000}"/>
          </ac:spMkLst>
        </pc:spChg>
      </pc:sldChg>
      <pc:sldChg chg="addSp delSp modSp mod">
        <pc:chgData name="Jim Dickerson" userId="a07e5b5f-1338-4e71-b62e-82cee87a4f9d" providerId="ADAL" clId="{0452363D-5A6A-48BC-9004-C39C6BAF0B1D}" dt="2026-08-24T20:43:13.612" v="13455" actId="22"/>
        <pc:sldMkLst>
          <pc:docMk/>
          <pc:sldMk cId="2220101097" sldId="2121"/>
        </pc:sldMkLst>
        <pc:spChg chg="mod">
          <ac:chgData name="Jim Dickerson" userId="a07e5b5f-1338-4e71-b62e-82cee87a4f9d" providerId="ADAL" clId="{0452363D-5A6A-48BC-9004-C39C6BAF0B1D}" dt="2026-08-11T13:05:37.460" v="3291" actId="20577"/>
          <ac:spMkLst>
            <pc:docMk/>
            <pc:sldMk cId="2220101097" sldId="2121"/>
            <ac:spMk id="3" creationId="{BD35A89E-6F9C-4673-B3B0-36D96CEFD2EC}"/>
          </ac:spMkLst>
        </pc:spChg>
        <pc:picChg chg="add del mod">
          <ac:chgData name="Jim Dickerson" userId="a07e5b5f-1338-4e71-b62e-82cee87a4f9d" providerId="ADAL" clId="{0452363D-5A6A-48BC-9004-C39C6BAF0B1D}" dt="2026-08-24T20:41:15.317" v="13433" actId="478"/>
          <ac:picMkLst>
            <pc:docMk/>
            <pc:sldMk cId="2220101097" sldId="2121"/>
            <ac:picMk id="4" creationId="{CB681D05-F18A-27FB-556B-A602109035BB}"/>
          </ac:picMkLst>
        </pc:picChg>
        <pc:picChg chg="mod">
          <ac:chgData name="Jim Dickerson" userId="a07e5b5f-1338-4e71-b62e-82cee87a4f9d" providerId="ADAL" clId="{0452363D-5A6A-48BC-9004-C39C6BAF0B1D}" dt="2026-08-24T20:43:11.660" v="13453" actId="1076"/>
          <ac:picMkLst>
            <pc:docMk/>
            <pc:sldMk cId="2220101097" sldId="2121"/>
            <ac:picMk id="5" creationId="{442DCB38-B8B1-432D-8ADE-32E10416050A}"/>
          </ac:picMkLst>
        </pc:picChg>
        <pc:picChg chg="add del mod">
          <ac:chgData name="Jim Dickerson" userId="a07e5b5f-1338-4e71-b62e-82cee87a4f9d" providerId="ADAL" clId="{0452363D-5A6A-48BC-9004-C39C6BAF0B1D}" dt="2026-08-24T20:43:13.612" v="13455" actId="22"/>
          <ac:picMkLst>
            <pc:docMk/>
            <pc:sldMk cId="2220101097" sldId="2121"/>
            <ac:picMk id="7" creationId="{F75883B1-CE8D-55A3-F0F9-066AA781084F}"/>
          </ac:picMkLst>
        </pc:picChg>
      </pc:sldChg>
      <pc:sldChg chg="modSp mod modAnim">
        <pc:chgData name="Jim Dickerson" userId="a07e5b5f-1338-4e71-b62e-82cee87a4f9d" providerId="ADAL" clId="{0452363D-5A6A-48BC-9004-C39C6BAF0B1D}" dt="2026-08-22T19:59:14.251" v="11728" actId="20577"/>
        <pc:sldMkLst>
          <pc:docMk/>
          <pc:sldMk cId="925268128" sldId="2337"/>
        </pc:sldMkLst>
        <pc:spChg chg="mod">
          <ac:chgData name="Jim Dickerson" userId="a07e5b5f-1338-4e71-b62e-82cee87a4f9d" providerId="ADAL" clId="{0452363D-5A6A-48BC-9004-C39C6BAF0B1D}" dt="2026-08-22T19:59:14.251" v="11728" actId="20577"/>
          <ac:spMkLst>
            <pc:docMk/>
            <pc:sldMk cId="925268128" sldId="2337"/>
            <ac:spMk id="2" creationId="{2AC76FA2-F7EC-E0D8-D490-BA19CDA3E79B}"/>
          </ac:spMkLst>
        </pc:spChg>
        <pc:spChg chg="mod">
          <ac:chgData name="Jim Dickerson" userId="a07e5b5f-1338-4e71-b62e-82cee87a4f9d" providerId="ADAL" clId="{0452363D-5A6A-48BC-9004-C39C6BAF0B1D}" dt="2026-08-22T19:15:19.438" v="9549" actId="404"/>
          <ac:spMkLst>
            <pc:docMk/>
            <pc:sldMk cId="925268128" sldId="2337"/>
            <ac:spMk id="3" creationId="{FCA26816-A124-A65B-3B9E-EA41810CB83B}"/>
          </ac:spMkLst>
        </pc:spChg>
        <pc:spChg chg="mod">
          <ac:chgData name="Jim Dickerson" userId="a07e5b5f-1338-4e71-b62e-82cee87a4f9d" providerId="ADAL" clId="{0452363D-5A6A-48BC-9004-C39C6BAF0B1D}" dt="2026-08-18T14:26:12.110" v="8204" actId="20577"/>
          <ac:spMkLst>
            <pc:docMk/>
            <pc:sldMk cId="925268128" sldId="2337"/>
            <ac:spMk id="4" creationId="{C42F8505-63CF-F60C-3943-C75AE457C977}"/>
          </ac:spMkLst>
        </pc:spChg>
      </pc:sldChg>
      <pc:sldChg chg="addSp modSp add mod ord modAnim">
        <pc:chgData name="Jim Dickerson" userId="a07e5b5f-1338-4e71-b62e-82cee87a4f9d" providerId="ADAL" clId="{0452363D-5A6A-48BC-9004-C39C6BAF0B1D}" dt="2026-08-25T13:25:27.471" v="14144" actId="20577"/>
        <pc:sldMkLst>
          <pc:docMk/>
          <pc:sldMk cId="986635837" sldId="2338"/>
        </pc:sldMkLst>
        <pc:spChg chg="mod">
          <ac:chgData name="Jim Dickerson" userId="a07e5b5f-1338-4e71-b62e-82cee87a4f9d" providerId="ADAL" clId="{0452363D-5A6A-48BC-9004-C39C6BAF0B1D}" dt="2026-08-10T21:29:04.418" v="1072" actId="404"/>
          <ac:spMkLst>
            <pc:docMk/>
            <pc:sldMk cId="986635837" sldId="2338"/>
            <ac:spMk id="2" creationId="{00000000-0000-0000-0000-000000000000}"/>
          </ac:spMkLst>
        </pc:spChg>
        <pc:spChg chg="mod">
          <ac:chgData name="Jim Dickerson" userId="a07e5b5f-1338-4e71-b62e-82cee87a4f9d" providerId="ADAL" clId="{0452363D-5A6A-48BC-9004-C39C6BAF0B1D}" dt="2026-08-25T13:25:27.471" v="14144" actId="20577"/>
          <ac:spMkLst>
            <pc:docMk/>
            <pc:sldMk cId="986635837" sldId="2338"/>
            <ac:spMk id="3" creationId="{D8BF47F3-B2C0-40DF-9023-F49B47A1754A}"/>
          </ac:spMkLst>
        </pc:spChg>
        <pc:spChg chg="add mod">
          <ac:chgData name="Jim Dickerson" userId="a07e5b5f-1338-4e71-b62e-82cee87a4f9d" providerId="ADAL" clId="{0452363D-5A6A-48BC-9004-C39C6BAF0B1D}" dt="2026-08-22T19:23:19.115" v="9951" actId="1076"/>
          <ac:spMkLst>
            <pc:docMk/>
            <pc:sldMk cId="986635837" sldId="2338"/>
            <ac:spMk id="8" creationId="{94F79DD5-9B9E-D947-9BA7-0332D89EB2CD}"/>
          </ac:spMkLst>
        </pc:spChg>
        <pc:spChg chg="add mod">
          <ac:chgData name="Jim Dickerson" userId="a07e5b5f-1338-4e71-b62e-82cee87a4f9d" providerId="ADAL" clId="{0452363D-5A6A-48BC-9004-C39C6BAF0B1D}" dt="2026-08-22T19:23:11.575" v="9950" actId="1076"/>
          <ac:spMkLst>
            <pc:docMk/>
            <pc:sldMk cId="986635837" sldId="2338"/>
            <ac:spMk id="9" creationId="{0A0E0D0E-DCA3-F104-ED5C-905711BEDF6C}"/>
          </ac:spMkLst>
        </pc:spChg>
        <pc:picChg chg="mod">
          <ac:chgData name="Jim Dickerson" userId="a07e5b5f-1338-4e71-b62e-82cee87a4f9d" providerId="ADAL" clId="{0452363D-5A6A-48BC-9004-C39C6BAF0B1D}" dt="2026-08-22T19:22:44.489" v="9947" actId="1076"/>
          <ac:picMkLst>
            <pc:docMk/>
            <pc:sldMk cId="986635837" sldId="2338"/>
            <ac:picMk id="5" creationId="{7B16B69E-5377-EB5A-043C-82671EBA86BC}"/>
          </ac:picMkLst>
        </pc:picChg>
        <pc:picChg chg="add mod">
          <ac:chgData name="Jim Dickerson" userId="a07e5b5f-1338-4e71-b62e-82cee87a4f9d" providerId="ADAL" clId="{0452363D-5A6A-48BC-9004-C39C6BAF0B1D}" dt="2026-08-22T19:22:47.719" v="9948" actId="1076"/>
          <ac:picMkLst>
            <pc:docMk/>
            <pc:sldMk cId="986635837" sldId="2338"/>
            <ac:picMk id="6" creationId="{2867F78E-F5DC-6282-D8C8-4211BEC1871B}"/>
          </ac:picMkLst>
        </pc:picChg>
      </pc:sldChg>
      <pc:sldChg chg="modSp new mod ord modAnim">
        <pc:chgData name="Jim Dickerson" userId="a07e5b5f-1338-4e71-b62e-82cee87a4f9d" providerId="ADAL" clId="{0452363D-5A6A-48BC-9004-C39C6BAF0B1D}" dt="2026-08-21T22:58:27.804" v="9313" actId="20577"/>
        <pc:sldMkLst>
          <pc:docMk/>
          <pc:sldMk cId="4121532234" sldId="2340"/>
        </pc:sldMkLst>
        <pc:spChg chg="mod">
          <ac:chgData name="Jim Dickerson" userId="a07e5b5f-1338-4e71-b62e-82cee87a4f9d" providerId="ADAL" clId="{0452363D-5A6A-48BC-9004-C39C6BAF0B1D}" dt="2026-08-10T21:10:36.514" v="314" actId="20577"/>
          <ac:spMkLst>
            <pc:docMk/>
            <pc:sldMk cId="4121532234" sldId="2340"/>
            <ac:spMk id="2" creationId="{40A902C8-9833-07C7-1D30-77E461291457}"/>
          </ac:spMkLst>
        </pc:spChg>
        <pc:spChg chg="mod">
          <ac:chgData name="Jim Dickerson" userId="a07e5b5f-1338-4e71-b62e-82cee87a4f9d" providerId="ADAL" clId="{0452363D-5A6A-48BC-9004-C39C6BAF0B1D}" dt="2026-08-21T22:58:27.804" v="9313" actId="20577"/>
          <ac:spMkLst>
            <pc:docMk/>
            <pc:sldMk cId="4121532234" sldId="2340"/>
            <ac:spMk id="3" creationId="{A5D9A1D7-731B-6263-C7E6-D27B15514877}"/>
          </ac:spMkLst>
        </pc:spChg>
        <pc:spChg chg="mod">
          <ac:chgData name="Jim Dickerson" userId="a07e5b5f-1338-4e71-b62e-82cee87a4f9d" providerId="ADAL" clId="{0452363D-5A6A-48BC-9004-C39C6BAF0B1D}" dt="2026-08-18T14:26:07.205" v="8203" actId="20577"/>
          <ac:spMkLst>
            <pc:docMk/>
            <pc:sldMk cId="4121532234" sldId="2340"/>
            <ac:spMk id="4" creationId="{7CA47699-D7E1-DA9F-1B65-40A37C335456}"/>
          </ac:spMkLst>
        </pc:spChg>
      </pc:sldChg>
      <pc:sldChg chg="addSp delSp modSp new mod modClrScheme modAnim chgLayout">
        <pc:chgData name="Jim Dickerson" userId="a07e5b5f-1338-4e71-b62e-82cee87a4f9d" providerId="ADAL" clId="{0452363D-5A6A-48BC-9004-C39C6BAF0B1D}" dt="2026-08-22T19:30:07.897" v="10171" actId="20577"/>
        <pc:sldMkLst>
          <pc:docMk/>
          <pc:sldMk cId="3994833830" sldId="2341"/>
        </pc:sldMkLst>
        <pc:spChg chg="mod">
          <ac:chgData name="Jim Dickerson" userId="a07e5b5f-1338-4e71-b62e-82cee87a4f9d" providerId="ADAL" clId="{0452363D-5A6A-48BC-9004-C39C6BAF0B1D}" dt="2026-08-22T19:30:07.897" v="10171" actId="20577"/>
          <ac:spMkLst>
            <pc:docMk/>
            <pc:sldMk cId="3994833830" sldId="2341"/>
            <ac:spMk id="2" creationId="{CE5A9DF1-53D0-E918-C1CF-392137F50762}"/>
          </ac:spMkLst>
        </pc:spChg>
        <pc:spChg chg="mod">
          <ac:chgData name="Jim Dickerson" userId="a07e5b5f-1338-4e71-b62e-82cee87a4f9d" providerId="ADAL" clId="{0452363D-5A6A-48BC-9004-C39C6BAF0B1D}" dt="2026-08-22T19:29:31.810" v="10162" actId="20577"/>
          <ac:spMkLst>
            <pc:docMk/>
            <pc:sldMk cId="3994833830" sldId="2341"/>
            <ac:spMk id="3" creationId="{3AE959DC-9FF6-5E51-9BA4-5E015BCF66FE}"/>
          </ac:spMkLst>
        </pc:spChg>
        <pc:spChg chg="mod modVis">
          <ac:chgData name="Jim Dickerson" userId="a07e5b5f-1338-4e71-b62e-82cee87a4f9d" providerId="ADAL" clId="{0452363D-5A6A-48BC-9004-C39C6BAF0B1D}" dt="2026-08-17T21:55:59.007" v="7038" actId="26606"/>
          <ac:spMkLst>
            <pc:docMk/>
            <pc:sldMk cId="3994833830" sldId="2341"/>
            <ac:spMk id="4" creationId="{4B8BFBA8-B2E4-4598-64FE-802889C1C542}"/>
          </ac:spMkLst>
        </pc:spChg>
        <pc:spChg chg="add mod">
          <ac:chgData name="Jim Dickerson" userId="a07e5b5f-1338-4e71-b62e-82cee87a4f9d" providerId="ADAL" clId="{0452363D-5A6A-48BC-9004-C39C6BAF0B1D}" dt="2026-08-18T13:41:33.618" v="7938" actId="14100"/>
          <ac:spMkLst>
            <pc:docMk/>
            <pc:sldMk cId="3994833830" sldId="2341"/>
            <ac:spMk id="8" creationId="{BE47B32F-BE4B-9F7C-E3DE-09A1F524A0AD}"/>
          </ac:spMkLst>
        </pc:spChg>
        <pc:graphicFrameChg chg="add mod modGraphic">
          <ac:chgData name="Jim Dickerson" userId="a07e5b5f-1338-4e71-b62e-82cee87a4f9d" providerId="ADAL" clId="{0452363D-5A6A-48BC-9004-C39C6BAF0B1D}" dt="2026-08-18T13:48:16.788" v="7962" actId="207"/>
          <ac:graphicFrameMkLst>
            <pc:docMk/>
            <pc:sldMk cId="3994833830" sldId="2341"/>
            <ac:graphicFrameMk id="5" creationId="{C2985D70-F3BD-8380-8E49-DC1A7CA07DBF}"/>
          </ac:graphicFrameMkLst>
        </pc:graphicFrameChg>
      </pc:sldChg>
      <pc:sldChg chg="addSp delSp modSp new mod modAnim">
        <pc:chgData name="Jim Dickerson" userId="a07e5b5f-1338-4e71-b62e-82cee87a4f9d" providerId="ADAL" clId="{0452363D-5A6A-48BC-9004-C39C6BAF0B1D}" dt="2026-08-22T19:33:50.157" v="10202" actId="1076"/>
        <pc:sldMkLst>
          <pc:docMk/>
          <pc:sldMk cId="814490338" sldId="2342"/>
        </pc:sldMkLst>
        <pc:spChg chg="mod">
          <ac:chgData name="Jim Dickerson" userId="a07e5b5f-1338-4e71-b62e-82cee87a4f9d" providerId="ADAL" clId="{0452363D-5A6A-48BC-9004-C39C6BAF0B1D}" dt="2026-08-11T13:10:49.769" v="3409" actId="20577"/>
          <ac:spMkLst>
            <pc:docMk/>
            <pc:sldMk cId="814490338" sldId="2342"/>
            <ac:spMk id="2" creationId="{B490BA9B-BF35-9DB9-EA6B-29775CDF7AC5}"/>
          </ac:spMkLst>
        </pc:spChg>
        <pc:spChg chg="mod">
          <ac:chgData name="Jim Dickerson" userId="a07e5b5f-1338-4e71-b62e-82cee87a4f9d" providerId="ADAL" clId="{0452363D-5A6A-48BC-9004-C39C6BAF0B1D}" dt="2026-08-22T19:33:33.686" v="10200" actId="1076"/>
          <ac:spMkLst>
            <pc:docMk/>
            <pc:sldMk cId="814490338" sldId="2342"/>
            <ac:spMk id="3" creationId="{B97F6824-964D-9AED-F316-DC76314C55E4}"/>
          </ac:spMkLst>
        </pc:spChg>
        <pc:picChg chg="add mod">
          <ac:chgData name="Jim Dickerson" userId="a07e5b5f-1338-4e71-b62e-82cee87a4f9d" providerId="ADAL" clId="{0452363D-5A6A-48BC-9004-C39C6BAF0B1D}" dt="2026-08-22T19:33:41.125" v="10201" actId="1076"/>
          <ac:picMkLst>
            <pc:docMk/>
            <pc:sldMk cId="814490338" sldId="2342"/>
            <ac:picMk id="11" creationId="{2E9BCB63-1497-B75D-A093-725290EADBBF}"/>
          </ac:picMkLst>
        </pc:picChg>
        <pc:picChg chg="add mod">
          <ac:chgData name="Jim Dickerson" userId="a07e5b5f-1338-4e71-b62e-82cee87a4f9d" providerId="ADAL" clId="{0452363D-5A6A-48BC-9004-C39C6BAF0B1D}" dt="2026-08-22T19:33:50.157" v="10202" actId="1076"/>
          <ac:picMkLst>
            <pc:docMk/>
            <pc:sldMk cId="814490338" sldId="2342"/>
            <ac:picMk id="17" creationId="{63211865-2F4F-F598-59FC-81A95146021A}"/>
          </ac:picMkLst>
        </pc:picChg>
      </pc:sldChg>
      <pc:sldChg chg="modSp new mod">
        <pc:chgData name="Jim Dickerson" userId="a07e5b5f-1338-4e71-b62e-82cee87a4f9d" providerId="ADAL" clId="{0452363D-5A6A-48BC-9004-C39C6BAF0B1D}" dt="2026-08-18T14:25:49.063" v="8199" actId="20577"/>
        <pc:sldMkLst>
          <pc:docMk/>
          <pc:sldMk cId="2999787877" sldId="2343"/>
        </pc:sldMkLst>
        <pc:spChg chg="mod">
          <ac:chgData name="Jim Dickerson" userId="a07e5b5f-1338-4e71-b62e-82cee87a4f9d" providerId="ADAL" clId="{0452363D-5A6A-48BC-9004-C39C6BAF0B1D}" dt="2026-08-10T21:30:26.618" v="1151" actId="20577"/>
          <ac:spMkLst>
            <pc:docMk/>
            <pc:sldMk cId="2999787877" sldId="2343"/>
            <ac:spMk id="2" creationId="{D3FEB3EF-69BE-2FE4-8790-028FD241FA95}"/>
          </ac:spMkLst>
        </pc:spChg>
        <pc:spChg chg="mod">
          <ac:chgData name="Jim Dickerson" userId="a07e5b5f-1338-4e71-b62e-82cee87a4f9d" providerId="ADAL" clId="{0452363D-5A6A-48BC-9004-C39C6BAF0B1D}" dt="2026-08-18T14:25:49.063" v="8199" actId="20577"/>
          <ac:spMkLst>
            <pc:docMk/>
            <pc:sldMk cId="2999787877" sldId="2343"/>
            <ac:spMk id="4" creationId="{F4F09BA2-A331-43F1-EEBF-56882C5FD38D}"/>
          </ac:spMkLst>
        </pc:spChg>
      </pc:sldChg>
      <pc:sldChg chg="delSp modSp new mod">
        <pc:chgData name="Jim Dickerson" userId="a07e5b5f-1338-4e71-b62e-82cee87a4f9d" providerId="ADAL" clId="{0452363D-5A6A-48BC-9004-C39C6BAF0B1D}" dt="2026-08-24T14:09:32.692" v="12330" actId="20577"/>
        <pc:sldMkLst>
          <pc:docMk/>
          <pc:sldMk cId="3283781632" sldId="2345"/>
        </pc:sldMkLst>
        <pc:spChg chg="mod">
          <ac:chgData name="Jim Dickerson" userId="a07e5b5f-1338-4e71-b62e-82cee87a4f9d" providerId="ADAL" clId="{0452363D-5A6A-48BC-9004-C39C6BAF0B1D}" dt="2026-08-24T14:09:32.692" v="12330" actId="20577"/>
          <ac:spMkLst>
            <pc:docMk/>
            <pc:sldMk cId="3283781632" sldId="2345"/>
            <ac:spMk id="3" creationId="{D1A517D1-B23B-4084-25F8-6D4CB094C6D3}"/>
          </ac:spMkLst>
        </pc:spChg>
      </pc:sldChg>
      <pc:sldChg chg="modSp new mod">
        <pc:chgData name="Jim Dickerson" userId="a07e5b5f-1338-4e71-b62e-82cee87a4f9d" providerId="ADAL" clId="{0452363D-5A6A-48BC-9004-C39C6BAF0B1D}" dt="2026-08-21T21:47:17.564" v="9002" actId="207"/>
        <pc:sldMkLst>
          <pc:docMk/>
          <pc:sldMk cId="296713001" sldId="2348"/>
        </pc:sldMkLst>
        <pc:spChg chg="mod">
          <ac:chgData name="Jim Dickerson" userId="a07e5b5f-1338-4e71-b62e-82cee87a4f9d" providerId="ADAL" clId="{0452363D-5A6A-48BC-9004-C39C6BAF0B1D}" dt="2026-08-18T14:31:27.579" v="8495" actId="5793"/>
          <ac:spMkLst>
            <pc:docMk/>
            <pc:sldMk cId="296713001" sldId="2348"/>
            <ac:spMk id="2" creationId="{FD274BF4-9C86-D263-5B84-4937BF69773E}"/>
          </ac:spMkLst>
        </pc:spChg>
        <pc:spChg chg="mod">
          <ac:chgData name="Jim Dickerson" userId="a07e5b5f-1338-4e71-b62e-82cee87a4f9d" providerId="ADAL" clId="{0452363D-5A6A-48BC-9004-C39C6BAF0B1D}" dt="2026-08-21T21:46:35.081" v="8998" actId="1076"/>
          <ac:spMkLst>
            <pc:docMk/>
            <pc:sldMk cId="296713001" sldId="2348"/>
            <ac:spMk id="10" creationId="{4A30998A-0F2C-9F4A-9DF5-DB309A5462F9}"/>
          </ac:spMkLst>
        </pc:spChg>
        <pc:spChg chg="mod">
          <ac:chgData name="Jim Dickerson" userId="a07e5b5f-1338-4e71-b62e-82cee87a4f9d" providerId="ADAL" clId="{0452363D-5A6A-48BC-9004-C39C6BAF0B1D}" dt="2026-08-21T21:47:17.564" v="9002" actId="207"/>
          <ac:spMkLst>
            <pc:docMk/>
            <pc:sldMk cId="296713001" sldId="2348"/>
            <ac:spMk id="15" creationId="{75570C81-547C-426F-AAEF-7A9FA5DD5D59}"/>
          </ac:spMkLst>
        </pc:spChg>
        <pc:graphicFrameChg chg="mod modGraphic">
          <ac:chgData name="Jim Dickerson" userId="a07e5b5f-1338-4e71-b62e-82cee87a4f9d" providerId="ADAL" clId="{0452363D-5A6A-48BC-9004-C39C6BAF0B1D}" dt="2026-08-21T21:46:53.110" v="9001" actId="1076"/>
          <ac:graphicFrameMkLst>
            <pc:docMk/>
            <pc:sldMk cId="296713001" sldId="2348"/>
            <ac:graphicFrameMk id="12" creationId="{10F59FB7-CA12-4FEC-6E5D-6503E977167F}"/>
          </ac:graphicFrameMkLst>
        </pc:graphicFrameChg>
      </pc:sldChg>
      <pc:sldChg chg="modSp add mod modAnim">
        <pc:chgData name="Jim Dickerson" userId="a07e5b5f-1338-4e71-b62e-82cee87a4f9d" providerId="ADAL" clId="{0452363D-5A6A-48BC-9004-C39C6BAF0B1D}" dt="2026-08-24T20:37:44.954" v="13428"/>
        <pc:sldMkLst>
          <pc:docMk/>
          <pc:sldMk cId="375460650" sldId="2828"/>
        </pc:sldMkLst>
        <pc:spChg chg="mod">
          <ac:chgData name="Jim Dickerson" userId="a07e5b5f-1338-4e71-b62e-82cee87a4f9d" providerId="ADAL" clId="{0452363D-5A6A-48BC-9004-C39C6BAF0B1D}" dt="2026-08-22T19:35:29.161" v="10275" actId="20577"/>
          <ac:spMkLst>
            <pc:docMk/>
            <pc:sldMk cId="375460650" sldId="2828"/>
            <ac:spMk id="3" creationId="{D744AC25-C5FC-40D7-954A-F66E5455DE32}"/>
          </ac:spMkLst>
        </pc:spChg>
        <pc:picChg chg="mod">
          <ac:chgData name="Jim Dickerson" userId="a07e5b5f-1338-4e71-b62e-82cee87a4f9d" providerId="ADAL" clId="{0452363D-5A6A-48BC-9004-C39C6BAF0B1D}" dt="2026-08-21T21:43:22.757" v="8980" actId="14100"/>
          <ac:picMkLst>
            <pc:docMk/>
            <pc:sldMk cId="375460650" sldId="2828"/>
            <ac:picMk id="4" creationId="{3D3D915F-A51A-EEFC-1F4E-78FC2D4036B8}"/>
          </ac:picMkLst>
        </pc:picChg>
      </pc:sldChg>
      <pc:sldChg chg="modSp mod modAnim">
        <pc:chgData name="Jim Dickerson" userId="a07e5b5f-1338-4e71-b62e-82cee87a4f9d" providerId="ADAL" clId="{0452363D-5A6A-48BC-9004-C39C6BAF0B1D}" dt="2026-08-21T21:52:58.847" v="9072"/>
        <pc:sldMkLst>
          <pc:docMk/>
          <pc:sldMk cId="810338852" sldId="2147482901"/>
        </pc:sldMkLst>
        <pc:spChg chg="mod">
          <ac:chgData name="Jim Dickerson" userId="a07e5b5f-1338-4e71-b62e-82cee87a4f9d" providerId="ADAL" clId="{0452363D-5A6A-48BC-9004-C39C6BAF0B1D}" dt="2026-08-21T18:55:32.071" v="8967" actId="113"/>
          <ac:spMkLst>
            <pc:docMk/>
            <pc:sldMk cId="810338852" sldId="2147482901"/>
            <ac:spMk id="3" creationId="{E65577D9-8521-A8DE-044D-B7503E84E363}"/>
          </ac:spMkLst>
        </pc:spChg>
      </pc:sldChg>
      <pc:sldChg chg="modSp mod modAnim">
        <pc:chgData name="Jim Dickerson" userId="a07e5b5f-1338-4e71-b62e-82cee87a4f9d" providerId="ADAL" clId="{0452363D-5A6A-48BC-9004-C39C6BAF0B1D}" dt="2026-08-21T21:52:52.038" v="9071"/>
        <pc:sldMkLst>
          <pc:docMk/>
          <pc:sldMk cId="3319578668" sldId="2147482943"/>
        </pc:sldMkLst>
        <pc:spChg chg="mod">
          <ac:chgData name="Jim Dickerson" userId="a07e5b5f-1338-4e71-b62e-82cee87a4f9d" providerId="ADAL" clId="{0452363D-5A6A-48BC-9004-C39C6BAF0B1D}" dt="2026-08-21T18:53:53.132" v="8937" actId="20577"/>
          <ac:spMkLst>
            <pc:docMk/>
            <pc:sldMk cId="3319578668" sldId="2147482943"/>
            <ac:spMk id="2" creationId="{235A2A08-8E5F-75F9-0B78-4F0B2F42ED3C}"/>
          </ac:spMkLst>
        </pc:spChg>
        <pc:spChg chg="mod">
          <ac:chgData name="Jim Dickerson" userId="a07e5b5f-1338-4e71-b62e-82cee87a4f9d" providerId="ADAL" clId="{0452363D-5A6A-48BC-9004-C39C6BAF0B1D}" dt="2026-08-21T18:54:27.390" v="8938" actId="1076"/>
          <ac:spMkLst>
            <pc:docMk/>
            <pc:sldMk cId="3319578668" sldId="2147482943"/>
            <ac:spMk id="3" creationId="{093F11FE-0B03-03AE-C72E-67A88A187318}"/>
          </ac:spMkLst>
        </pc:spChg>
      </pc:sldChg>
    </pc:docChg>
  </pc:docChgLst>
  <pc:docChgLst>
    <pc:chgData name="Brenna McLain" userId="b1701a02-add8-4438-81e9-2d0c64b98247" providerId="ADAL" clId="{3CB42097-6132-4416-B36E-D28E2265DB42}"/>
    <pc:docChg chg="custSel addSld delSld modSld">
      <pc:chgData name="Brenna McLain" userId="b1701a02-add8-4438-81e9-2d0c64b98247" providerId="ADAL" clId="{3CB42097-6132-4416-B36E-D28E2265DB42}" dt="2026-08-21T18:52:02.821" v="512" actId="20577"/>
      <pc:docMkLst>
        <pc:docMk/>
      </pc:docMkLst>
      <pc:sldChg chg="modSp modNotesTx">
        <pc:chgData name="Brenna McLain" userId="b1701a02-add8-4438-81e9-2d0c64b98247" providerId="ADAL" clId="{3CB42097-6132-4416-B36E-D28E2265DB42}" dt="2026-08-19T21:41:31.124" v="181" actId="20577"/>
        <pc:sldMkLst>
          <pc:docMk/>
          <pc:sldMk cId="2507896143" sldId="306"/>
        </pc:sldMkLst>
        <pc:spChg chg="mod">
          <ac:chgData name="Brenna McLain" userId="b1701a02-add8-4438-81e9-2d0c64b98247" providerId="ADAL" clId="{3CB42097-6132-4416-B36E-D28E2265DB42}" dt="2026-08-19T21:41:31.124" v="181" actId="20577"/>
          <ac:spMkLst>
            <pc:docMk/>
            <pc:sldMk cId="2507896143" sldId="306"/>
            <ac:spMk id="53251" creationId="{00000000-0000-0000-0000-000000000000}"/>
          </ac:spMkLst>
        </pc:spChg>
      </pc:sldChg>
      <pc:sldChg chg="modSp mod modNotesTx">
        <pc:chgData name="Brenna McLain" userId="b1701a02-add8-4438-81e9-2d0c64b98247" providerId="ADAL" clId="{3CB42097-6132-4416-B36E-D28E2265DB42}" dt="2026-08-20T16:31:22.982" v="192" actId="20577"/>
        <pc:sldMkLst>
          <pc:docMk/>
          <pc:sldMk cId="2323137968" sldId="681"/>
        </pc:sldMkLst>
        <pc:spChg chg="mod">
          <ac:chgData name="Brenna McLain" userId="b1701a02-add8-4438-81e9-2d0c64b98247" providerId="ADAL" clId="{3CB42097-6132-4416-B36E-D28E2265DB42}" dt="2026-08-19T21:31:36.581" v="105" actId="20577"/>
          <ac:spMkLst>
            <pc:docMk/>
            <pc:sldMk cId="2323137968" sldId="681"/>
            <ac:spMk id="2" creationId="{00000000-0000-0000-0000-000000000000}"/>
          </ac:spMkLst>
        </pc:spChg>
      </pc:sldChg>
      <pc:sldChg chg="modSp mod modNotesTx">
        <pc:chgData name="Brenna McLain" userId="b1701a02-add8-4438-81e9-2d0c64b98247" providerId="ADAL" clId="{3CB42097-6132-4416-B36E-D28E2265DB42}" dt="2026-08-20T18:48:30.990" v="483" actId="20577"/>
        <pc:sldMkLst>
          <pc:docMk/>
          <pc:sldMk cId="925268128" sldId="2337"/>
        </pc:sldMkLst>
        <pc:spChg chg="mod">
          <ac:chgData name="Brenna McLain" userId="b1701a02-add8-4438-81e9-2d0c64b98247" providerId="ADAL" clId="{3CB42097-6132-4416-B36E-D28E2265DB42}" dt="2026-08-19T21:45:20.721" v="182" actId="20577"/>
          <ac:spMkLst>
            <pc:docMk/>
            <pc:sldMk cId="925268128" sldId="2337"/>
            <ac:spMk id="3" creationId="{FCA26816-A124-A65B-3B9E-EA41810CB83B}"/>
          </ac:spMkLst>
        </pc:spChg>
      </pc:sldChg>
      <pc:sldChg chg="modSp modNotesTx">
        <pc:chgData name="Brenna McLain" userId="b1701a02-add8-4438-81e9-2d0c64b98247" providerId="ADAL" clId="{3CB42097-6132-4416-B36E-D28E2265DB42}" dt="2026-08-20T16:31:14.275" v="190" actId="20577"/>
        <pc:sldMkLst>
          <pc:docMk/>
          <pc:sldMk cId="986635837" sldId="2338"/>
        </pc:sldMkLst>
        <pc:spChg chg="mod">
          <ac:chgData name="Brenna McLain" userId="b1701a02-add8-4438-81e9-2d0c64b98247" providerId="ADAL" clId="{3CB42097-6132-4416-B36E-D28E2265DB42}" dt="2026-08-20T15:56:17.598" v="189" actId="20577"/>
          <ac:spMkLst>
            <pc:docMk/>
            <pc:sldMk cId="986635837" sldId="2338"/>
            <ac:spMk id="3" creationId="{D8BF47F3-B2C0-40DF-9023-F49B47A1754A}"/>
          </ac:spMkLst>
        </pc:spChg>
      </pc:sldChg>
      <pc:sldChg chg="modNotesTx">
        <pc:chgData name="Brenna McLain" userId="b1701a02-add8-4438-81e9-2d0c64b98247" providerId="ADAL" clId="{3CB42097-6132-4416-B36E-D28E2265DB42}" dt="2026-08-20T16:31:47.337" v="193" actId="20577"/>
        <pc:sldMkLst>
          <pc:docMk/>
          <pc:sldMk cId="4121532234" sldId="2340"/>
        </pc:sldMkLst>
      </pc:sldChg>
      <pc:sldChg chg="modNotesTx">
        <pc:chgData name="Brenna McLain" userId="b1701a02-add8-4438-81e9-2d0c64b98247" providerId="ADAL" clId="{3CB42097-6132-4416-B36E-D28E2265DB42}" dt="2026-08-20T16:50:05.299" v="314" actId="20577"/>
        <pc:sldMkLst>
          <pc:docMk/>
          <pc:sldMk cId="3994833830" sldId="2341"/>
        </pc:sldMkLst>
      </pc:sldChg>
      <pc:sldChg chg="modNotesTx">
        <pc:chgData name="Brenna McLain" userId="b1701a02-add8-4438-81e9-2d0c64b98247" providerId="ADAL" clId="{3CB42097-6132-4416-B36E-D28E2265DB42}" dt="2026-08-20T18:48:20.248" v="482" actId="20577"/>
        <pc:sldMkLst>
          <pc:docMk/>
          <pc:sldMk cId="814490338" sldId="2342"/>
        </pc:sldMkLst>
      </pc:sldChg>
      <pc:sldChg chg="addSp delSp modSp add mod">
        <pc:chgData name="Brenna McLain" userId="b1701a02-add8-4438-81e9-2d0c64b98247" providerId="ADAL" clId="{3CB42097-6132-4416-B36E-D28E2265DB42}" dt="2026-08-21T18:51:43.300" v="509" actId="1076"/>
        <pc:sldMkLst>
          <pc:docMk/>
          <pc:sldMk cId="810338852" sldId="2147482901"/>
        </pc:sldMkLst>
        <pc:spChg chg="add mod">
          <ac:chgData name="Brenna McLain" userId="b1701a02-add8-4438-81e9-2d0c64b98247" providerId="ADAL" clId="{3CB42097-6132-4416-B36E-D28E2265DB42}" dt="2026-08-21T18:51:43.300" v="509" actId="1076"/>
          <ac:spMkLst>
            <pc:docMk/>
            <pc:sldMk cId="810338852" sldId="2147482901"/>
            <ac:spMk id="6" creationId="{B0013FBA-011B-4019-93B5-F74E1C152B9B}"/>
          </ac:spMkLst>
        </pc:spChg>
      </pc:sldChg>
      <pc:sldChg chg="modSp add mod">
        <pc:chgData name="Brenna McLain" userId="b1701a02-add8-4438-81e9-2d0c64b98247" providerId="ADAL" clId="{3CB42097-6132-4416-B36E-D28E2265DB42}" dt="2026-08-21T18:51:09.475" v="503" actId="20577"/>
        <pc:sldMkLst>
          <pc:docMk/>
          <pc:sldMk cId="3319578668" sldId="2147482943"/>
        </pc:sldMkLst>
        <pc:spChg chg="mod">
          <ac:chgData name="Brenna McLain" userId="b1701a02-add8-4438-81e9-2d0c64b98247" providerId="ADAL" clId="{3CB42097-6132-4416-B36E-D28E2265DB42}" dt="2026-08-21T18:51:09.475" v="503" actId="20577"/>
          <ac:spMkLst>
            <pc:docMk/>
            <pc:sldMk cId="3319578668" sldId="2147482943"/>
            <ac:spMk id="2" creationId="{235A2A08-8E5F-75F9-0B78-4F0B2F42ED3C}"/>
          </ac:spMkLst>
        </pc:spChg>
      </pc:sldChg>
    </pc:docChg>
  </pc:docChgLst>
  <pc:docChgLst>
    <pc:chgData name="Christina Gomez" userId="S::cgomez@ncttrac.org::b2ab289e-10b7-4fcd-b834-ada49edfc57d" providerId="AD" clId="Web-{78C2B93E-26BF-9513-C31B-0416B802ED72}"/>
    <pc:docChg chg="modSld">
      <pc:chgData name="Christina Gomez" userId="S::cgomez@ncttrac.org::b2ab289e-10b7-4fcd-b834-ada49edfc57d" providerId="AD" clId="Web-{78C2B93E-26BF-9513-C31B-0416B802ED72}" dt="2026-08-19T22:00:27.267" v="8" actId="20577"/>
      <pc:docMkLst>
        <pc:docMk/>
      </pc:docMkLst>
      <pc:sldChg chg="modSp">
        <pc:chgData name="Christina Gomez" userId="S::cgomez@ncttrac.org::b2ab289e-10b7-4fcd-b834-ada49edfc57d" providerId="AD" clId="Web-{78C2B93E-26BF-9513-C31B-0416B802ED72}" dt="2026-08-19T21:48:43.352" v="3" actId="20577"/>
        <pc:sldMkLst>
          <pc:docMk/>
          <pc:sldMk cId="2507896143" sldId="306"/>
        </pc:sldMkLst>
        <pc:spChg chg="mod">
          <ac:chgData name="Christina Gomez" userId="S::cgomez@ncttrac.org::b2ab289e-10b7-4fcd-b834-ada49edfc57d" providerId="AD" clId="Web-{78C2B93E-26BF-9513-C31B-0416B802ED72}" dt="2026-08-19T21:48:43.352" v="3" actId="20577"/>
          <ac:spMkLst>
            <pc:docMk/>
            <pc:sldMk cId="2507896143" sldId="306"/>
            <ac:spMk id="2" creationId="{00000000-0000-0000-0000-000000000000}"/>
          </ac:spMkLst>
        </pc:spChg>
        <pc:spChg chg="mod">
          <ac:chgData name="Christina Gomez" userId="S::cgomez@ncttrac.org::b2ab289e-10b7-4fcd-b834-ada49edfc57d" providerId="AD" clId="Web-{78C2B93E-26BF-9513-C31B-0416B802ED72}" dt="2026-08-19T21:48:37.805" v="2" actId="20577"/>
          <ac:spMkLst>
            <pc:docMk/>
            <pc:sldMk cId="2507896143" sldId="306"/>
            <ac:spMk id="53251" creationId="{00000000-0000-0000-0000-000000000000}"/>
          </ac:spMkLst>
        </pc:spChg>
      </pc:sldChg>
      <pc:sldChg chg="modSp">
        <pc:chgData name="Christina Gomez" userId="S::cgomez@ncttrac.org::b2ab289e-10b7-4fcd-b834-ada49edfc57d" providerId="AD" clId="Web-{78C2B93E-26BF-9513-C31B-0416B802ED72}" dt="2026-08-19T22:00:27.267" v="8" actId="20577"/>
        <pc:sldMkLst>
          <pc:docMk/>
          <pc:sldMk cId="2323137968" sldId="681"/>
        </pc:sldMkLst>
        <pc:spChg chg="mod">
          <ac:chgData name="Christina Gomez" userId="S::cgomez@ncttrac.org::b2ab289e-10b7-4fcd-b834-ada49edfc57d" providerId="AD" clId="Web-{78C2B93E-26BF-9513-C31B-0416B802ED72}" dt="2026-08-19T22:00:27.267" v="8" actId="20577"/>
          <ac:spMkLst>
            <pc:docMk/>
            <pc:sldMk cId="2323137968" sldId="681"/>
            <ac:spMk id="3" creationId="{D8BF47F3-B2C0-40DF-9023-F49B47A1754A}"/>
          </ac:spMkLst>
        </pc:spChg>
      </pc:sldChg>
    </pc:docChg>
  </pc:docChgLst>
  <pc:docChgLst>
    <pc:chgData name="Jacob Seil" userId="74345ed2-7939-48ba-a3f6-accce816d808" providerId="ADAL" clId="{FF28E4A7-C796-4A90-AE53-9D3A0332B7D4}"/>
    <pc:docChg chg="undo custSel addSld delSld modSld sldOrd">
      <pc:chgData name="Jacob Seil" userId="74345ed2-7939-48ba-a3f6-accce816d808" providerId="ADAL" clId="{FF28E4A7-C796-4A90-AE53-9D3A0332B7D4}" dt="2026-08-25T14:17:48.280" v="6592" actId="20577"/>
      <pc:docMkLst>
        <pc:docMk/>
      </pc:docMkLst>
      <pc:sldChg chg="addSp modSp mod modAnim">
        <pc:chgData name="Jacob Seil" userId="74345ed2-7939-48ba-a3f6-accce816d808" providerId="ADAL" clId="{FF28E4A7-C796-4A90-AE53-9D3A0332B7D4}" dt="2026-08-24T22:31:18.257" v="6579" actId="13926"/>
        <pc:sldMkLst>
          <pc:docMk/>
          <pc:sldMk cId="2507896143" sldId="306"/>
        </pc:sldMkLst>
        <pc:spChg chg="mod">
          <ac:chgData name="Jacob Seil" userId="74345ed2-7939-48ba-a3f6-accce816d808" providerId="ADAL" clId="{FF28E4A7-C796-4A90-AE53-9D3A0332B7D4}" dt="2026-08-24T22:31:18.257" v="6579" actId="13926"/>
          <ac:spMkLst>
            <pc:docMk/>
            <pc:sldMk cId="2507896143" sldId="306"/>
            <ac:spMk id="2" creationId="{00000000-0000-0000-0000-000000000000}"/>
          </ac:spMkLst>
        </pc:spChg>
        <pc:spChg chg="add mod">
          <ac:chgData name="Jacob Seil" userId="74345ed2-7939-48ba-a3f6-accce816d808" providerId="ADAL" clId="{FF28E4A7-C796-4A90-AE53-9D3A0332B7D4}" dt="2026-08-24T22:29:26.857" v="6566" actId="1076"/>
          <ac:spMkLst>
            <pc:docMk/>
            <pc:sldMk cId="2507896143" sldId="306"/>
            <ac:spMk id="3" creationId="{086D3021-1BAE-CFE0-677D-EC9CB3CBA76C}"/>
          </ac:spMkLst>
        </pc:spChg>
        <pc:spChg chg="mod">
          <ac:chgData name="Jacob Seil" userId="74345ed2-7939-48ba-a3f6-accce816d808" providerId="ADAL" clId="{FF28E4A7-C796-4A90-AE53-9D3A0332B7D4}" dt="2026-08-24T22:31:09.579" v="6578" actId="20577"/>
          <ac:spMkLst>
            <pc:docMk/>
            <pc:sldMk cId="2507896143" sldId="306"/>
            <ac:spMk id="53251" creationId="{00000000-0000-0000-0000-000000000000}"/>
          </ac:spMkLst>
        </pc:spChg>
        <pc:picChg chg="mod">
          <ac:chgData name="Jacob Seil" userId="74345ed2-7939-48ba-a3f6-accce816d808" providerId="ADAL" clId="{FF28E4A7-C796-4A90-AE53-9D3A0332B7D4}" dt="2026-08-24T22:27:19.107" v="6563" actId="1076"/>
          <ac:picMkLst>
            <pc:docMk/>
            <pc:sldMk cId="2507896143" sldId="306"/>
            <ac:picMk id="5" creationId="{6097AE80-138E-43B4-B9C0-4C88BBDF12B1}"/>
          </ac:picMkLst>
        </pc:picChg>
      </pc:sldChg>
      <pc:sldChg chg="modSp">
        <pc:chgData name="Jacob Seil" userId="74345ed2-7939-48ba-a3f6-accce816d808" providerId="ADAL" clId="{FF28E4A7-C796-4A90-AE53-9D3A0332B7D4}" dt="2026-08-24T16:18:10.084" v="5340" actId="404"/>
        <pc:sldMkLst>
          <pc:docMk/>
          <pc:sldMk cId="2402386589" sldId="311"/>
        </pc:sldMkLst>
        <pc:spChg chg="mod">
          <ac:chgData name="Jacob Seil" userId="74345ed2-7939-48ba-a3f6-accce816d808" providerId="ADAL" clId="{FF28E4A7-C796-4A90-AE53-9D3A0332B7D4}" dt="2026-08-24T16:18:10.084" v="5340" actId="404"/>
          <ac:spMkLst>
            <pc:docMk/>
            <pc:sldMk cId="2402386589" sldId="311"/>
            <ac:spMk id="4" creationId="{3F97BCE4-4CE7-46D0-911D-29BC8E362EB2}"/>
          </ac:spMkLst>
        </pc:spChg>
      </pc:sldChg>
      <pc:sldChg chg="modSp">
        <pc:chgData name="Jacob Seil" userId="74345ed2-7939-48ba-a3f6-accce816d808" providerId="ADAL" clId="{FF28E4A7-C796-4A90-AE53-9D3A0332B7D4}" dt="2026-08-24T16:38:51.639" v="5470" actId="20577"/>
        <pc:sldMkLst>
          <pc:docMk/>
          <pc:sldMk cId="925268128" sldId="2337"/>
        </pc:sldMkLst>
        <pc:spChg chg="mod">
          <ac:chgData name="Jacob Seil" userId="74345ed2-7939-48ba-a3f6-accce816d808" providerId="ADAL" clId="{FF28E4A7-C796-4A90-AE53-9D3A0332B7D4}" dt="2026-08-24T16:38:51.639" v="5470" actId="20577"/>
          <ac:spMkLst>
            <pc:docMk/>
            <pc:sldMk cId="925268128" sldId="2337"/>
            <ac:spMk id="3" creationId="{FCA26816-A124-A65B-3B9E-EA41810CB83B}"/>
          </ac:spMkLst>
        </pc:spChg>
      </pc:sldChg>
      <pc:sldChg chg="modAnim">
        <pc:chgData name="Jacob Seil" userId="74345ed2-7939-48ba-a3f6-accce816d808" providerId="ADAL" clId="{FF28E4A7-C796-4A90-AE53-9D3A0332B7D4}" dt="2026-08-24T21:45:40.032" v="6233"/>
        <pc:sldMkLst>
          <pc:docMk/>
          <pc:sldMk cId="986635837" sldId="2338"/>
        </pc:sldMkLst>
      </pc:sldChg>
      <pc:sldChg chg="modSp">
        <pc:chgData name="Jacob Seil" userId="74345ed2-7939-48ba-a3f6-accce816d808" providerId="ADAL" clId="{FF28E4A7-C796-4A90-AE53-9D3A0332B7D4}" dt="2026-08-24T16:20:18.979" v="5343" actId="20577"/>
        <pc:sldMkLst>
          <pc:docMk/>
          <pc:sldMk cId="4121532234" sldId="2340"/>
        </pc:sldMkLst>
        <pc:spChg chg="mod">
          <ac:chgData name="Jacob Seil" userId="74345ed2-7939-48ba-a3f6-accce816d808" providerId="ADAL" clId="{FF28E4A7-C796-4A90-AE53-9D3A0332B7D4}" dt="2026-08-24T16:20:18.979" v="5343" actId="20577"/>
          <ac:spMkLst>
            <pc:docMk/>
            <pc:sldMk cId="4121532234" sldId="2340"/>
            <ac:spMk id="3" creationId="{A5D9A1D7-731B-6263-C7E6-D27B15514877}"/>
          </ac:spMkLst>
        </pc:spChg>
      </pc:sldChg>
      <pc:sldChg chg="addSp delSp modSp mod modAnim">
        <pc:chgData name="Jacob Seil" userId="74345ed2-7939-48ba-a3f6-accce816d808" providerId="ADAL" clId="{FF28E4A7-C796-4A90-AE53-9D3A0332B7D4}" dt="2026-08-24T21:47:35.978" v="6239"/>
        <pc:sldMkLst>
          <pc:docMk/>
          <pc:sldMk cId="2999787877" sldId="2343"/>
        </pc:sldMkLst>
        <pc:spChg chg="mod">
          <ac:chgData name="Jacob Seil" userId="74345ed2-7939-48ba-a3f6-accce816d808" providerId="ADAL" clId="{FF28E4A7-C796-4A90-AE53-9D3A0332B7D4}" dt="2026-08-24T14:09:25.376" v="3496" actId="20577"/>
          <ac:spMkLst>
            <pc:docMk/>
            <pc:sldMk cId="2999787877" sldId="2343"/>
            <ac:spMk id="2" creationId="{D3FEB3EF-69BE-2FE4-8790-028FD241FA95}"/>
          </ac:spMkLst>
        </pc:spChg>
        <pc:spChg chg="add mod">
          <ac:chgData name="Jacob Seil" userId="74345ed2-7939-48ba-a3f6-accce816d808" providerId="ADAL" clId="{FF28E4A7-C796-4A90-AE53-9D3A0332B7D4}" dt="2026-08-19T21:05:49.758" v="1560" actId="14100"/>
          <ac:spMkLst>
            <pc:docMk/>
            <pc:sldMk cId="2999787877" sldId="2343"/>
            <ac:spMk id="5" creationId="{B6E98752-EBC1-6E41-DE5E-6326F63C1200}"/>
          </ac:spMkLst>
        </pc:spChg>
        <pc:spChg chg="add mod ord">
          <ac:chgData name="Jacob Seil" userId="74345ed2-7939-48ba-a3f6-accce816d808" providerId="ADAL" clId="{FF28E4A7-C796-4A90-AE53-9D3A0332B7D4}" dt="2026-08-19T21:04:59.704" v="1554" actId="2085"/>
          <ac:spMkLst>
            <pc:docMk/>
            <pc:sldMk cId="2999787877" sldId="2343"/>
            <ac:spMk id="6" creationId="{BF657879-1AB8-C6BA-367B-65152B52F9A0}"/>
          </ac:spMkLst>
        </pc:spChg>
        <pc:spChg chg="add mod">
          <ac:chgData name="Jacob Seil" userId="74345ed2-7939-48ba-a3f6-accce816d808" providerId="ADAL" clId="{FF28E4A7-C796-4A90-AE53-9D3A0332B7D4}" dt="2026-08-19T21:20:13.377" v="3406" actId="113"/>
          <ac:spMkLst>
            <pc:docMk/>
            <pc:sldMk cId="2999787877" sldId="2343"/>
            <ac:spMk id="7" creationId="{4312C174-6EE2-855B-E0EC-01FA556CE89A}"/>
          </ac:spMkLst>
        </pc:spChg>
        <pc:spChg chg="add mod">
          <ac:chgData name="Jacob Seil" userId="74345ed2-7939-48ba-a3f6-accce816d808" providerId="ADAL" clId="{FF28E4A7-C796-4A90-AE53-9D3A0332B7D4}" dt="2026-08-19T21:20:22.668" v="3407" actId="1076"/>
          <ac:spMkLst>
            <pc:docMk/>
            <pc:sldMk cId="2999787877" sldId="2343"/>
            <ac:spMk id="9" creationId="{4A713C58-5C7D-65A6-7921-2FF7F65466F9}"/>
          </ac:spMkLst>
        </pc:spChg>
        <pc:spChg chg="add mod">
          <ac:chgData name="Jacob Seil" userId="74345ed2-7939-48ba-a3f6-accce816d808" providerId="ADAL" clId="{FF28E4A7-C796-4A90-AE53-9D3A0332B7D4}" dt="2026-08-19T21:19:14.329" v="3405" actId="1076"/>
          <ac:spMkLst>
            <pc:docMk/>
            <pc:sldMk cId="2999787877" sldId="2343"/>
            <ac:spMk id="11" creationId="{FF33ABEA-F7D5-5516-2976-A87E8195DCE3}"/>
          </ac:spMkLst>
        </pc:spChg>
        <pc:spChg chg="add mod">
          <ac:chgData name="Jacob Seil" userId="74345ed2-7939-48ba-a3f6-accce816d808" providerId="ADAL" clId="{FF28E4A7-C796-4A90-AE53-9D3A0332B7D4}" dt="2026-08-24T21:46:45.598" v="6238" actId="164"/>
          <ac:spMkLst>
            <pc:docMk/>
            <pc:sldMk cId="2999787877" sldId="2343"/>
            <ac:spMk id="13" creationId="{E914D580-CDE0-204A-DFEA-57168B520CA4}"/>
          </ac:spMkLst>
        </pc:spChg>
        <pc:spChg chg="add mod">
          <ac:chgData name="Jacob Seil" userId="74345ed2-7939-48ba-a3f6-accce816d808" providerId="ADAL" clId="{FF28E4A7-C796-4A90-AE53-9D3A0332B7D4}" dt="2026-08-24T21:46:45.598" v="6238" actId="164"/>
          <ac:spMkLst>
            <pc:docMk/>
            <pc:sldMk cId="2999787877" sldId="2343"/>
            <ac:spMk id="14" creationId="{653D7B1E-C513-20E5-D94F-6AA4EBA5F3E7}"/>
          </ac:spMkLst>
        </pc:spChg>
        <pc:spChg chg="add mod">
          <ac:chgData name="Jacob Seil" userId="74345ed2-7939-48ba-a3f6-accce816d808" providerId="ADAL" clId="{FF28E4A7-C796-4A90-AE53-9D3A0332B7D4}" dt="2026-08-24T21:46:45.598" v="6238" actId="164"/>
          <ac:spMkLst>
            <pc:docMk/>
            <pc:sldMk cId="2999787877" sldId="2343"/>
            <ac:spMk id="16" creationId="{497C078B-9A5B-A625-BDEA-B141B1459D9C}"/>
          </ac:spMkLst>
        </pc:spChg>
        <pc:spChg chg="add mod">
          <ac:chgData name="Jacob Seil" userId="74345ed2-7939-48ba-a3f6-accce816d808" providerId="ADAL" clId="{FF28E4A7-C796-4A90-AE53-9D3A0332B7D4}" dt="2026-08-24T21:46:45.598" v="6238" actId="164"/>
          <ac:spMkLst>
            <pc:docMk/>
            <pc:sldMk cId="2999787877" sldId="2343"/>
            <ac:spMk id="18" creationId="{209B51F7-EF38-3721-98EA-7BA96A6CA8F9}"/>
          </ac:spMkLst>
        </pc:spChg>
        <pc:grpChg chg="add mod">
          <ac:chgData name="Jacob Seil" userId="74345ed2-7939-48ba-a3f6-accce816d808" providerId="ADAL" clId="{FF28E4A7-C796-4A90-AE53-9D3A0332B7D4}" dt="2026-08-24T21:46:45.598" v="6238" actId="164"/>
          <ac:grpSpMkLst>
            <pc:docMk/>
            <pc:sldMk cId="2999787877" sldId="2343"/>
            <ac:grpSpMk id="36" creationId="{6732B491-3FD5-158A-75F9-D1C7E46075D8}"/>
          </ac:grpSpMkLst>
        </pc:grpChg>
        <pc:picChg chg="add del mod">
          <ac:chgData name="Jacob Seil" userId="74345ed2-7939-48ba-a3f6-accce816d808" providerId="ADAL" clId="{FF28E4A7-C796-4A90-AE53-9D3A0332B7D4}" dt="2026-08-24T14:36:33.346" v="3758" actId="478"/>
          <ac:picMkLst>
            <pc:docMk/>
            <pc:sldMk cId="2999787877" sldId="2343"/>
            <ac:picMk id="8" creationId="{7C6AD08E-5666-0FE6-03CD-A4C68AB8A3E3}"/>
          </ac:picMkLst>
        </pc:picChg>
        <pc:picChg chg="add mod">
          <ac:chgData name="Jacob Seil" userId="74345ed2-7939-48ba-a3f6-accce816d808" providerId="ADAL" clId="{FF28E4A7-C796-4A90-AE53-9D3A0332B7D4}" dt="2026-08-24T21:46:45.598" v="6238" actId="164"/>
          <ac:picMkLst>
            <pc:docMk/>
            <pc:sldMk cId="2999787877" sldId="2343"/>
            <ac:picMk id="12" creationId="{C8270578-7766-12DD-C77D-AE8F1A1E0895}"/>
          </ac:picMkLst>
        </pc:picChg>
        <pc:cxnChg chg="add mod">
          <ac:chgData name="Jacob Seil" userId="74345ed2-7939-48ba-a3f6-accce816d808" providerId="ADAL" clId="{FF28E4A7-C796-4A90-AE53-9D3A0332B7D4}" dt="2026-08-24T21:46:45.598" v="6238" actId="164"/>
          <ac:cxnSpMkLst>
            <pc:docMk/>
            <pc:sldMk cId="2999787877" sldId="2343"/>
            <ac:cxnSpMk id="20" creationId="{C9166EBC-BBA2-ED35-75E1-506F6FDB76A3}"/>
          </ac:cxnSpMkLst>
        </pc:cxnChg>
        <pc:cxnChg chg="add mod">
          <ac:chgData name="Jacob Seil" userId="74345ed2-7939-48ba-a3f6-accce816d808" providerId="ADAL" clId="{FF28E4A7-C796-4A90-AE53-9D3A0332B7D4}" dt="2026-08-24T21:46:45.598" v="6238" actId="164"/>
          <ac:cxnSpMkLst>
            <pc:docMk/>
            <pc:sldMk cId="2999787877" sldId="2343"/>
            <ac:cxnSpMk id="21" creationId="{AD820848-2D50-D6A4-22D8-3E03EBF503F8}"/>
          </ac:cxnSpMkLst>
        </pc:cxnChg>
        <pc:cxnChg chg="add mod">
          <ac:chgData name="Jacob Seil" userId="74345ed2-7939-48ba-a3f6-accce816d808" providerId="ADAL" clId="{FF28E4A7-C796-4A90-AE53-9D3A0332B7D4}" dt="2026-08-24T21:46:45.598" v="6238" actId="164"/>
          <ac:cxnSpMkLst>
            <pc:docMk/>
            <pc:sldMk cId="2999787877" sldId="2343"/>
            <ac:cxnSpMk id="25" creationId="{0A2D2FE8-996C-075C-C5CB-B06D425A7381}"/>
          </ac:cxnSpMkLst>
        </pc:cxnChg>
        <pc:cxnChg chg="add mod">
          <ac:chgData name="Jacob Seil" userId="74345ed2-7939-48ba-a3f6-accce816d808" providerId="ADAL" clId="{FF28E4A7-C796-4A90-AE53-9D3A0332B7D4}" dt="2026-08-24T14:44:42.997" v="3990" actId="14100"/>
          <ac:cxnSpMkLst>
            <pc:docMk/>
            <pc:sldMk cId="2999787877" sldId="2343"/>
            <ac:cxnSpMk id="31" creationId="{39E38755-CE58-F2E8-D38E-8C1E82429A99}"/>
          </ac:cxnSpMkLst>
        </pc:cxnChg>
        <pc:cxnChg chg="add mod">
          <ac:chgData name="Jacob Seil" userId="74345ed2-7939-48ba-a3f6-accce816d808" providerId="ADAL" clId="{FF28E4A7-C796-4A90-AE53-9D3A0332B7D4}" dt="2026-08-24T21:46:45.598" v="6238" actId="164"/>
          <ac:cxnSpMkLst>
            <pc:docMk/>
            <pc:sldMk cId="2999787877" sldId="2343"/>
            <ac:cxnSpMk id="33" creationId="{33DBCF57-F418-E843-2683-F0FAB7C05743}"/>
          </ac:cxnSpMkLst>
        </pc:cxnChg>
      </pc:sldChg>
      <pc:sldChg chg="del mod modShow">
        <pc:chgData name="Jacob Seil" userId="74345ed2-7939-48ba-a3f6-accce816d808" providerId="ADAL" clId="{FF28E4A7-C796-4A90-AE53-9D3A0332B7D4}" dt="2026-08-24T22:33:58.688" v="6580" actId="2696"/>
        <pc:sldMkLst>
          <pc:docMk/>
          <pc:sldMk cId="3283781632" sldId="2345"/>
        </pc:sldMkLst>
      </pc:sldChg>
      <pc:sldChg chg="addSp delSp modSp mod">
        <pc:chgData name="Jacob Seil" userId="74345ed2-7939-48ba-a3f6-accce816d808" providerId="ADAL" clId="{FF28E4A7-C796-4A90-AE53-9D3A0332B7D4}" dt="2026-08-25T14:17:48.280" v="6592" actId="20577"/>
        <pc:sldMkLst>
          <pc:docMk/>
          <pc:sldMk cId="296713001" sldId="2348"/>
        </pc:sldMkLst>
        <pc:spChg chg="add mod">
          <ac:chgData name="Jacob Seil" userId="74345ed2-7939-48ba-a3f6-accce816d808" providerId="ADAL" clId="{FF28E4A7-C796-4A90-AE53-9D3A0332B7D4}" dt="2026-08-24T16:36:45.185" v="5361" actId="1036"/>
          <ac:spMkLst>
            <pc:docMk/>
            <pc:sldMk cId="296713001" sldId="2348"/>
            <ac:spMk id="5" creationId="{2797A0CA-4DB4-31AD-92CC-78B809BF272E}"/>
          </ac:spMkLst>
        </pc:spChg>
        <pc:spChg chg="add mod">
          <ac:chgData name="Jacob Seil" userId="74345ed2-7939-48ba-a3f6-accce816d808" providerId="ADAL" clId="{FF28E4A7-C796-4A90-AE53-9D3A0332B7D4}" dt="2026-08-19T21:46:54.549" v="3444" actId="1076"/>
          <ac:spMkLst>
            <pc:docMk/>
            <pc:sldMk cId="296713001" sldId="2348"/>
            <ac:spMk id="8" creationId="{31E7D203-3F51-4A98-99F9-45E41F2F8D76}"/>
          </ac:spMkLst>
        </pc:spChg>
        <pc:spChg chg="add mod">
          <ac:chgData name="Jacob Seil" userId="74345ed2-7939-48ba-a3f6-accce816d808" providerId="ADAL" clId="{FF28E4A7-C796-4A90-AE53-9D3A0332B7D4}" dt="2026-08-24T16:37:08.376" v="5370" actId="1035"/>
          <ac:spMkLst>
            <pc:docMk/>
            <pc:sldMk cId="296713001" sldId="2348"/>
            <ac:spMk id="9" creationId="{C1B2202C-0CE1-7453-5BAA-A2B77F9EF878}"/>
          </ac:spMkLst>
        </pc:spChg>
        <pc:spChg chg="add mod">
          <ac:chgData name="Jacob Seil" userId="74345ed2-7939-48ba-a3f6-accce816d808" providerId="ADAL" clId="{FF28E4A7-C796-4A90-AE53-9D3A0332B7D4}" dt="2026-08-19T21:45:25.581" v="3436" actId="1076"/>
          <ac:spMkLst>
            <pc:docMk/>
            <pc:sldMk cId="296713001" sldId="2348"/>
            <ac:spMk id="10" creationId="{4A30998A-0F2C-9F4A-9DF5-DB309A5462F9}"/>
          </ac:spMkLst>
        </pc:spChg>
        <pc:spChg chg="add mod">
          <ac:chgData name="Jacob Seil" userId="74345ed2-7939-48ba-a3f6-accce816d808" providerId="ADAL" clId="{FF28E4A7-C796-4A90-AE53-9D3A0332B7D4}" dt="2026-08-19T20:50:23.204" v="1448" actId="1076"/>
          <ac:spMkLst>
            <pc:docMk/>
            <pc:sldMk cId="296713001" sldId="2348"/>
            <ac:spMk id="15" creationId="{75570C81-547C-426F-AAEF-7A9FA5DD5D59}"/>
          </ac:spMkLst>
        </pc:spChg>
        <pc:spChg chg="add mod ord">
          <ac:chgData name="Jacob Seil" userId="74345ed2-7939-48ba-a3f6-accce816d808" providerId="ADAL" clId="{FF28E4A7-C796-4A90-AE53-9D3A0332B7D4}" dt="2026-08-19T21:45:01.302" v="3433" actId="1035"/>
          <ac:spMkLst>
            <pc:docMk/>
            <pc:sldMk cId="296713001" sldId="2348"/>
            <ac:spMk id="16" creationId="{6C0A504E-ECE6-F0B1-58B4-83A590130475}"/>
          </ac:spMkLst>
        </pc:spChg>
        <pc:spChg chg="add mod">
          <ac:chgData name="Jacob Seil" userId="74345ed2-7939-48ba-a3f6-accce816d808" providerId="ADAL" clId="{FF28E4A7-C796-4A90-AE53-9D3A0332B7D4}" dt="2026-08-19T21:50:04.109" v="3468" actId="14100"/>
          <ac:spMkLst>
            <pc:docMk/>
            <pc:sldMk cId="296713001" sldId="2348"/>
            <ac:spMk id="20" creationId="{FD362099-38DD-88F2-E727-36FB4C91EBDB}"/>
          </ac:spMkLst>
        </pc:spChg>
        <pc:spChg chg="add mod">
          <ac:chgData name="Jacob Seil" userId="74345ed2-7939-48ba-a3f6-accce816d808" providerId="ADAL" clId="{FF28E4A7-C796-4A90-AE53-9D3A0332B7D4}" dt="2026-08-19T21:50:16.800" v="3473" actId="14100"/>
          <ac:spMkLst>
            <pc:docMk/>
            <pc:sldMk cId="296713001" sldId="2348"/>
            <ac:spMk id="22" creationId="{01B1D64F-0963-A90C-9420-F0640FB42D6F}"/>
          </ac:spMkLst>
        </pc:spChg>
        <pc:graphicFrameChg chg="add mod modGraphic">
          <ac:chgData name="Jacob Seil" userId="74345ed2-7939-48ba-a3f6-accce816d808" providerId="ADAL" clId="{FF28E4A7-C796-4A90-AE53-9D3A0332B7D4}" dt="2026-08-24T16:36:27.563" v="5351" actId="1076"/>
          <ac:graphicFrameMkLst>
            <pc:docMk/>
            <pc:sldMk cId="296713001" sldId="2348"/>
            <ac:graphicFrameMk id="7" creationId="{712BA3B6-6C2C-6628-2A51-E44518863AB2}"/>
          </ac:graphicFrameMkLst>
        </pc:graphicFrameChg>
        <pc:graphicFrameChg chg="add mod modGraphic">
          <ac:chgData name="Jacob Seil" userId="74345ed2-7939-48ba-a3f6-accce816d808" providerId="ADAL" clId="{FF28E4A7-C796-4A90-AE53-9D3A0332B7D4}" dt="2026-08-25T14:17:48.280" v="6592" actId="20577"/>
          <ac:graphicFrameMkLst>
            <pc:docMk/>
            <pc:sldMk cId="296713001" sldId="2348"/>
            <ac:graphicFrameMk id="12" creationId="{10F59FB7-CA12-4FEC-6E5D-6503E977167F}"/>
          </ac:graphicFrameMkLst>
        </pc:graphicFrameChg>
        <pc:picChg chg="add mod modCrop">
          <ac:chgData name="Jacob Seil" userId="74345ed2-7939-48ba-a3f6-accce816d808" providerId="ADAL" clId="{FF28E4A7-C796-4A90-AE53-9D3A0332B7D4}" dt="2026-08-19T20:52:58.984" v="1458" actId="1076"/>
          <ac:picMkLst>
            <pc:docMk/>
            <pc:sldMk cId="296713001" sldId="2348"/>
            <ac:picMk id="14" creationId="{A3A53ECA-98C6-C932-33B4-32A631CC648A}"/>
          </ac:picMkLst>
        </pc:picChg>
      </pc:sldChg>
      <pc:sldChg chg="modSp add mod ord">
        <pc:chgData name="Jacob Seil" userId="74345ed2-7939-48ba-a3f6-accce816d808" providerId="ADAL" clId="{FF28E4A7-C796-4A90-AE53-9D3A0332B7D4}" dt="2026-08-19T21:00:34.774" v="1521"/>
        <pc:sldMkLst>
          <pc:docMk/>
          <pc:sldMk cId="3874622344" sldId="2700"/>
        </pc:sldMkLst>
        <pc:spChg chg="mod">
          <ac:chgData name="Jacob Seil" userId="74345ed2-7939-48ba-a3f6-accce816d808" providerId="ADAL" clId="{FF28E4A7-C796-4A90-AE53-9D3A0332B7D4}" dt="2026-08-19T20:59:58.558" v="1517" actId="20577"/>
          <ac:spMkLst>
            <pc:docMk/>
            <pc:sldMk cId="3874622344" sldId="2700"/>
            <ac:spMk id="2" creationId="{309AB05B-4425-B94B-DE79-D47A137515C9}"/>
          </ac:spMkLst>
        </pc:spChg>
      </pc:sldChg>
      <pc:sldChg chg="del">
        <pc:chgData name="Jacob Seil" userId="74345ed2-7939-48ba-a3f6-accce816d808" providerId="ADAL" clId="{FF28E4A7-C796-4A90-AE53-9D3A0332B7D4}" dt="2026-08-24T16:31:49.843" v="5345" actId="2696"/>
        <pc:sldMkLst>
          <pc:docMk/>
          <pc:sldMk cId="2442832723" sldId="2701"/>
        </pc:sldMkLst>
      </pc:sldChg>
      <pc:sldChg chg="modSp">
        <pc:chgData name="Jacob Seil" userId="74345ed2-7939-48ba-a3f6-accce816d808" providerId="ADAL" clId="{FF28E4A7-C796-4A90-AE53-9D3A0332B7D4}" dt="2026-08-24T14:50:39.631" v="4077" actId="20577"/>
        <pc:sldMkLst>
          <pc:docMk/>
          <pc:sldMk cId="375460650" sldId="2828"/>
        </pc:sldMkLst>
        <pc:spChg chg="mod">
          <ac:chgData name="Jacob Seil" userId="74345ed2-7939-48ba-a3f6-accce816d808" providerId="ADAL" clId="{FF28E4A7-C796-4A90-AE53-9D3A0332B7D4}" dt="2026-08-24T14:50:39.631" v="4077" actId="20577"/>
          <ac:spMkLst>
            <pc:docMk/>
            <pc:sldMk cId="375460650" sldId="2828"/>
            <ac:spMk id="3" creationId="{D744AC25-C5FC-40D7-954A-F66E5455DE32}"/>
          </ac:spMkLst>
        </pc:spChg>
      </pc:sldChg>
      <pc:sldChg chg="modSp mod">
        <pc:chgData name="Jacob Seil" userId="74345ed2-7939-48ba-a3f6-accce816d808" providerId="ADAL" clId="{FF28E4A7-C796-4A90-AE53-9D3A0332B7D4}" dt="2026-08-24T16:38:44.790" v="5469" actId="20577"/>
        <pc:sldMkLst>
          <pc:docMk/>
          <pc:sldMk cId="810338852" sldId="2147482901"/>
        </pc:sldMkLst>
        <pc:spChg chg="mod">
          <ac:chgData name="Jacob Seil" userId="74345ed2-7939-48ba-a3f6-accce816d808" providerId="ADAL" clId="{FF28E4A7-C796-4A90-AE53-9D3A0332B7D4}" dt="2026-08-24T16:38:44.790" v="5469" actId="20577"/>
          <ac:spMkLst>
            <pc:docMk/>
            <pc:sldMk cId="810338852" sldId="2147482901"/>
            <ac:spMk id="6" creationId="{B0013FBA-011B-4019-93B5-F74E1C152B9B}"/>
          </ac:spMkLst>
        </pc:spChg>
      </pc:sldChg>
      <pc:sldChg chg="modSp mod">
        <pc:chgData name="Jacob Seil" userId="74345ed2-7939-48ba-a3f6-accce816d808" providerId="ADAL" clId="{FF28E4A7-C796-4A90-AE53-9D3A0332B7D4}" dt="2026-08-24T16:38:41.052" v="5461" actId="20577"/>
        <pc:sldMkLst>
          <pc:docMk/>
          <pc:sldMk cId="3319578668" sldId="2147482943"/>
        </pc:sldMkLst>
        <pc:spChg chg="mod">
          <ac:chgData name="Jacob Seil" userId="74345ed2-7939-48ba-a3f6-accce816d808" providerId="ADAL" clId="{FF28E4A7-C796-4A90-AE53-9D3A0332B7D4}" dt="2026-08-24T16:38:41.052" v="5461" actId="20577"/>
          <ac:spMkLst>
            <pc:docMk/>
            <pc:sldMk cId="3319578668" sldId="2147482943"/>
            <ac:spMk id="2" creationId="{235A2A08-8E5F-75F9-0B78-4F0B2F42ED3C}"/>
          </ac:spMkLst>
        </pc:spChg>
      </pc:sldChg>
      <pc:sldChg chg="addSp delSp modSp add mod modAnim">
        <pc:chgData name="Jacob Seil" userId="74345ed2-7939-48ba-a3f6-accce816d808" providerId="ADAL" clId="{FF28E4A7-C796-4A90-AE53-9D3A0332B7D4}" dt="2026-08-24T21:51:27.281" v="6244"/>
        <pc:sldMkLst>
          <pc:docMk/>
          <pc:sldMk cId="577786548" sldId="2147482944"/>
        </pc:sldMkLst>
        <pc:spChg chg="mod ord">
          <ac:chgData name="Jacob Seil" userId="74345ed2-7939-48ba-a3f6-accce816d808" providerId="ADAL" clId="{FF28E4A7-C796-4A90-AE53-9D3A0332B7D4}" dt="2026-08-24T21:50:58.494" v="6240" actId="13926"/>
          <ac:spMkLst>
            <pc:docMk/>
            <pc:sldMk cId="577786548" sldId="2147482944"/>
            <ac:spMk id="2" creationId="{251ADD19-B272-83D1-4C36-B4C773B1C652}"/>
          </ac:spMkLst>
        </pc:spChg>
        <pc:spChg chg="del">
          <ac:chgData name="Jacob Seil" userId="74345ed2-7939-48ba-a3f6-accce816d808" providerId="ADAL" clId="{FF28E4A7-C796-4A90-AE53-9D3A0332B7D4}" dt="2026-08-24T16:08:32.827" v="4125" actId="478"/>
          <ac:spMkLst>
            <pc:docMk/>
            <pc:sldMk cId="577786548" sldId="2147482944"/>
            <ac:spMk id="3" creationId="{59E36756-1B45-C16C-D69F-5423CD2A2F43}"/>
          </ac:spMkLst>
        </pc:spChg>
        <pc:spChg chg="add del mod">
          <ac:chgData name="Jacob Seil" userId="74345ed2-7939-48ba-a3f6-accce816d808" providerId="ADAL" clId="{FF28E4A7-C796-4A90-AE53-9D3A0332B7D4}" dt="2026-08-24T16:08:35.493" v="4126" actId="478"/>
          <ac:spMkLst>
            <pc:docMk/>
            <pc:sldMk cId="577786548" sldId="2147482944"/>
            <ac:spMk id="5" creationId="{1E933EF8-81B0-083B-E701-C54F47A6CFF1}"/>
          </ac:spMkLst>
        </pc:spChg>
        <pc:spChg chg="add del mod">
          <ac:chgData name="Jacob Seil" userId="74345ed2-7939-48ba-a3f6-accce816d808" providerId="ADAL" clId="{FF28E4A7-C796-4A90-AE53-9D3A0332B7D4}" dt="2026-08-24T16:08:44.133" v="4129"/>
          <ac:spMkLst>
            <pc:docMk/>
            <pc:sldMk cId="577786548" sldId="2147482944"/>
            <ac:spMk id="6" creationId="{2D2CD446-192A-0FE7-BC2F-AD784F0B95C4}"/>
          </ac:spMkLst>
        </pc:spChg>
        <pc:spChg chg="add mod">
          <ac:chgData name="Jacob Seil" userId="74345ed2-7939-48ba-a3f6-accce816d808" providerId="ADAL" clId="{FF28E4A7-C796-4A90-AE53-9D3A0332B7D4}" dt="2026-08-24T20:56:14.239" v="6223" actId="164"/>
          <ac:spMkLst>
            <pc:docMk/>
            <pc:sldMk cId="577786548" sldId="2147482944"/>
            <ac:spMk id="7" creationId="{42D9BB21-CC8D-B5A5-7B6D-962C0C53B0DE}"/>
          </ac:spMkLst>
        </pc:spChg>
        <pc:spChg chg="add mod">
          <ac:chgData name="Jacob Seil" userId="74345ed2-7939-48ba-a3f6-accce816d808" providerId="ADAL" clId="{FF28E4A7-C796-4A90-AE53-9D3A0332B7D4}" dt="2026-08-24T20:56:22.267" v="6224" actId="164"/>
          <ac:spMkLst>
            <pc:docMk/>
            <pc:sldMk cId="577786548" sldId="2147482944"/>
            <ac:spMk id="9" creationId="{00B712EC-AC42-FEAB-451C-039B196ED4ED}"/>
          </ac:spMkLst>
        </pc:spChg>
        <pc:spChg chg="add mod">
          <ac:chgData name="Jacob Seil" userId="74345ed2-7939-48ba-a3f6-accce816d808" providerId="ADAL" clId="{FF28E4A7-C796-4A90-AE53-9D3A0332B7D4}" dt="2026-08-24T20:56:31.855" v="6225" actId="164"/>
          <ac:spMkLst>
            <pc:docMk/>
            <pc:sldMk cId="577786548" sldId="2147482944"/>
            <ac:spMk id="11" creationId="{6D6617EF-30B7-3F68-7473-2070C00B0866}"/>
          </ac:spMkLst>
        </pc:spChg>
        <pc:spChg chg="add del mod">
          <ac:chgData name="Jacob Seil" userId="74345ed2-7939-48ba-a3f6-accce816d808" providerId="ADAL" clId="{FF28E4A7-C796-4A90-AE53-9D3A0332B7D4}" dt="2026-08-24T16:15:28.412" v="5184"/>
          <ac:spMkLst>
            <pc:docMk/>
            <pc:sldMk cId="577786548" sldId="2147482944"/>
            <ac:spMk id="12" creationId="{1C064506-DF76-C9FE-4832-8CCAED196345}"/>
          </ac:spMkLst>
        </pc:spChg>
        <pc:spChg chg="add mod ord">
          <ac:chgData name="Jacob Seil" userId="74345ed2-7939-48ba-a3f6-accce816d808" providerId="ADAL" clId="{FF28E4A7-C796-4A90-AE53-9D3A0332B7D4}" dt="2026-08-24T20:56:51.529" v="6227" actId="13244"/>
          <ac:spMkLst>
            <pc:docMk/>
            <pc:sldMk cId="577786548" sldId="2147482944"/>
            <ac:spMk id="13" creationId="{BEDCAD13-E0CD-FD6E-E3A6-51B04BF55C9A}"/>
          </ac:spMkLst>
        </pc:spChg>
        <pc:spChg chg="add mod ord">
          <ac:chgData name="Jacob Seil" userId="74345ed2-7939-48ba-a3f6-accce816d808" providerId="ADAL" clId="{FF28E4A7-C796-4A90-AE53-9D3A0332B7D4}" dt="2026-08-24T20:57:01.233" v="6230" actId="13244"/>
          <ac:spMkLst>
            <pc:docMk/>
            <pc:sldMk cId="577786548" sldId="2147482944"/>
            <ac:spMk id="19" creationId="{6BEC66EC-E645-F857-7E38-8590DB9F87B5}"/>
          </ac:spMkLst>
        </pc:spChg>
        <pc:spChg chg="add mod ord">
          <ac:chgData name="Jacob Seil" userId="74345ed2-7939-48ba-a3f6-accce816d808" providerId="ADAL" clId="{FF28E4A7-C796-4A90-AE53-9D3A0332B7D4}" dt="2026-08-24T20:56:14.239" v="6223" actId="164"/>
          <ac:spMkLst>
            <pc:docMk/>
            <pc:sldMk cId="577786548" sldId="2147482944"/>
            <ac:spMk id="20" creationId="{441BD0EA-D4EF-3163-B583-26DC5858EA93}"/>
          </ac:spMkLst>
        </pc:spChg>
        <pc:spChg chg="add mod ord">
          <ac:chgData name="Jacob Seil" userId="74345ed2-7939-48ba-a3f6-accce816d808" providerId="ADAL" clId="{FF28E4A7-C796-4A90-AE53-9D3A0332B7D4}" dt="2026-08-24T20:56:22.267" v="6224" actId="164"/>
          <ac:spMkLst>
            <pc:docMk/>
            <pc:sldMk cId="577786548" sldId="2147482944"/>
            <ac:spMk id="22" creationId="{4C1C7E10-A73E-91C8-F7CB-DE99C1688AAB}"/>
          </ac:spMkLst>
        </pc:spChg>
        <pc:spChg chg="add mod ord">
          <ac:chgData name="Jacob Seil" userId="74345ed2-7939-48ba-a3f6-accce816d808" providerId="ADAL" clId="{FF28E4A7-C796-4A90-AE53-9D3A0332B7D4}" dt="2026-08-24T20:56:31.855" v="6225" actId="164"/>
          <ac:spMkLst>
            <pc:docMk/>
            <pc:sldMk cId="577786548" sldId="2147482944"/>
            <ac:spMk id="24" creationId="{5E0F7A8B-A682-8F7A-0DBC-10CCD1A89F5B}"/>
          </ac:spMkLst>
        </pc:spChg>
        <pc:grpChg chg="add mod ord">
          <ac:chgData name="Jacob Seil" userId="74345ed2-7939-48ba-a3f6-accce816d808" providerId="ADAL" clId="{FF28E4A7-C796-4A90-AE53-9D3A0332B7D4}" dt="2026-08-24T20:56:45.949" v="6226" actId="13244"/>
          <ac:grpSpMkLst>
            <pc:docMk/>
            <pc:sldMk cId="577786548" sldId="2147482944"/>
            <ac:grpSpMk id="35" creationId="{63F7581F-619F-2013-8B0E-207BA826AD51}"/>
          </ac:grpSpMkLst>
        </pc:grpChg>
        <pc:grpChg chg="add mod">
          <ac:chgData name="Jacob Seil" userId="74345ed2-7939-48ba-a3f6-accce816d808" providerId="ADAL" clId="{FF28E4A7-C796-4A90-AE53-9D3A0332B7D4}" dt="2026-08-24T20:56:22.267" v="6224" actId="164"/>
          <ac:grpSpMkLst>
            <pc:docMk/>
            <pc:sldMk cId="577786548" sldId="2147482944"/>
            <ac:grpSpMk id="36" creationId="{C9D47D6A-53AA-32C6-43D9-36EA2E8A0C53}"/>
          </ac:grpSpMkLst>
        </pc:grpChg>
        <pc:grpChg chg="add mod">
          <ac:chgData name="Jacob Seil" userId="74345ed2-7939-48ba-a3f6-accce816d808" providerId="ADAL" clId="{FF28E4A7-C796-4A90-AE53-9D3A0332B7D4}" dt="2026-08-24T20:56:31.855" v="6225" actId="164"/>
          <ac:grpSpMkLst>
            <pc:docMk/>
            <pc:sldMk cId="577786548" sldId="2147482944"/>
            <ac:grpSpMk id="37" creationId="{D6735020-0ADB-4452-E459-ED0E17372B94}"/>
          </ac:grpSpMkLst>
        </pc:grpChg>
        <pc:picChg chg="add mod">
          <ac:chgData name="Jacob Seil" userId="74345ed2-7939-48ba-a3f6-accce816d808" providerId="ADAL" clId="{FF28E4A7-C796-4A90-AE53-9D3A0332B7D4}" dt="2026-08-24T16:40:32.167" v="5526" actId="931"/>
          <ac:picMkLst>
            <pc:docMk/>
            <pc:sldMk cId="577786548" sldId="2147482944"/>
            <ac:picMk id="15" creationId="{C2AF1E20-A34B-0766-B8F5-28997A889733}"/>
          </ac:picMkLst>
        </pc:picChg>
        <pc:picChg chg="add del mod">
          <ac:chgData name="Jacob Seil" userId="74345ed2-7939-48ba-a3f6-accce816d808" providerId="ADAL" clId="{FF28E4A7-C796-4A90-AE53-9D3A0332B7D4}" dt="2026-08-24T16:41:18.285" v="5538" actId="478"/>
          <ac:picMkLst>
            <pc:docMk/>
            <pc:sldMk cId="577786548" sldId="2147482944"/>
            <ac:picMk id="17" creationId="{8D5BB422-5CE2-1B3E-8510-7E5C4AB67719}"/>
          </ac:picMkLst>
        </pc:picChg>
        <pc:picChg chg="add del mod">
          <ac:chgData name="Jacob Seil" userId="74345ed2-7939-48ba-a3f6-accce816d808" providerId="ADAL" clId="{FF28E4A7-C796-4A90-AE53-9D3A0332B7D4}" dt="2026-08-24T20:48:03.230" v="5899" actId="478"/>
          <ac:picMkLst>
            <pc:docMk/>
            <pc:sldMk cId="577786548" sldId="2147482944"/>
            <ac:picMk id="26" creationId="{D6A4A2E9-4DE2-BEE1-3A95-CF9D0E0E3B58}"/>
          </ac:picMkLst>
        </pc:picChg>
        <pc:picChg chg="add mod">
          <ac:chgData name="Jacob Seil" userId="74345ed2-7939-48ba-a3f6-accce816d808" providerId="ADAL" clId="{FF28E4A7-C796-4A90-AE53-9D3A0332B7D4}" dt="2026-08-24T20:56:14.239" v="6223" actId="164"/>
          <ac:picMkLst>
            <pc:docMk/>
            <pc:sldMk cId="577786548" sldId="2147482944"/>
            <ac:picMk id="28" creationId="{C3C4C1C0-BCA7-24F0-CC95-D6B4CB2EDBE4}"/>
          </ac:picMkLst>
        </pc:picChg>
        <pc:picChg chg="add del mod modCrop">
          <ac:chgData name="Jacob Seil" userId="74345ed2-7939-48ba-a3f6-accce816d808" providerId="ADAL" clId="{FF28E4A7-C796-4A90-AE53-9D3A0332B7D4}" dt="2026-08-24T20:51:34.248" v="6210" actId="478"/>
          <ac:picMkLst>
            <pc:docMk/>
            <pc:sldMk cId="577786548" sldId="2147482944"/>
            <ac:picMk id="30" creationId="{658B68B0-C4BB-19A4-1A6E-1FF160098D78}"/>
          </ac:picMkLst>
        </pc:picChg>
        <pc:picChg chg="add mod">
          <ac:chgData name="Jacob Seil" userId="74345ed2-7939-48ba-a3f6-accce816d808" providerId="ADAL" clId="{FF28E4A7-C796-4A90-AE53-9D3A0332B7D4}" dt="2026-08-24T20:56:31.855" v="6225" actId="164"/>
          <ac:picMkLst>
            <pc:docMk/>
            <pc:sldMk cId="577786548" sldId="2147482944"/>
            <ac:picMk id="32" creationId="{D601C930-DB24-D8F9-300E-C9A29AA48A31}"/>
          </ac:picMkLst>
        </pc:picChg>
        <pc:picChg chg="add mod">
          <ac:chgData name="Jacob Seil" userId="74345ed2-7939-48ba-a3f6-accce816d808" providerId="ADAL" clId="{FF28E4A7-C796-4A90-AE53-9D3A0332B7D4}" dt="2026-08-24T20:56:22.267" v="6224" actId="164"/>
          <ac:picMkLst>
            <pc:docMk/>
            <pc:sldMk cId="577786548" sldId="2147482944"/>
            <ac:picMk id="34" creationId="{3692DD1B-F662-CADB-6AC8-030735634595}"/>
          </ac:picMkLst>
        </pc:picChg>
      </pc:sldChg>
    </pc:docChg>
  </pc:docChgLst>
  <pc:docChgLst>
    <pc:chgData name="Jacob Seil" userId="S::jseil@ncttrac.org::74345ed2-7939-48ba-a3f6-accce816d808" providerId="AD" clId="Web-{0BF42BCE-1EB5-4DE1-F6BC-70ED475BF325}"/>
    <pc:docChg chg="modSld">
      <pc:chgData name="Jacob Seil" userId="S::jseil@ncttrac.org::74345ed2-7939-48ba-a3f6-accce816d808" providerId="AD" clId="Web-{0BF42BCE-1EB5-4DE1-F6BC-70ED475BF325}" dt="2026-08-19T20:17:11.747" v="46" actId="20577"/>
      <pc:docMkLst>
        <pc:docMk/>
      </pc:docMkLst>
      <pc:sldChg chg="modSp">
        <pc:chgData name="Jacob Seil" userId="S::jseil@ncttrac.org::74345ed2-7939-48ba-a3f6-accce816d808" providerId="AD" clId="Web-{0BF42BCE-1EB5-4DE1-F6BC-70ED475BF325}" dt="2026-08-19T20:10:30.849" v="1" actId="20577"/>
        <pc:sldMkLst>
          <pc:docMk/>
          <pc:sldMk cId="2220101097" sldId="2121"/>
        </pc:sldMkLst>
        <pc:spChg chg="mod">
          <ac:chgData name="Jacob Seil" userId="S::jseil@ncttrac.org::74345ed2-7939-48ba-a3f6-accce816d808" providerId="AD" clId="Web-{0BF42BCE-1EB5-4DE1-F6BC-70ED475BF325}" dt="2026-08-19T20:10:30.849" v="1" actId="20577"/>
          <ac:spMkLst>
            <pc:docMk/>
            <pc:sldMk cId="2220101097" sldId="2121"/>
            <ac:spMk id="3" creationId="{BD35A89E-6F9C-4673-B3B0-36D96CEFD2EC}"/>
          </ac:spMkLst>
        </pc:spChg>
      </pc:sldChg>
      <pc:sldChg chg="modSp">
        <pc:chgData name="Jacob Seil" userId="S::jseil@ncttrac.org::74345ed2-7939-48ba-a3f6-accce816d808" providerId="AD" clId="Web-{0BF42BCE-1EB5-4DE1-F6BC-70ED475BF325}" dt="2026-08-19T20:17:11.747" v="46" actId="20577"/>
        <pc:sldMkLst>
          <pc:docMk/>
          <pc:sldMk cId="296713001" sldId="2348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2CAF0F-8F02-4AD6-8209-88BBCD3AC8CA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7E5D47-89AB-4DA8-B28B-F64E1B02FE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573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4A075C-CE34-477A-8972-066CEE8C29B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28148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06D1DB-0678-E029-3ED8-7C2B01ADC0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D0723BF-21A3-305A-2BC3-A63854757C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556873E-B074-2E8D-B93A-C18D846218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D3B802-3098-8947-6F57-35EC1C26CE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7E5D47-89AB-4DA8-B28B-F64E1B02FE7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7637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7E5D47-89AB-4DA8-B28B-F64E1B02FE7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7799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7E5D47-89AB-4DA8-B28B-F64E1B02FE7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3398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7E5D47-89AB-4DA8-B28B-F64E1B02FE7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2469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99530" lvl="3" indent="-227965">
              <a:lnSpc>
                <a:spcPct val="115000"/>
              </a:lnSpc>
              <a:defRPr/>
            </a:pPr>
            <a:r>
              <a:rPr lang="en-US" sz="1200">
                <a:cs typeface="Arial"/>
              </a:rPr>
              <a:t>Access to emergency care </a:t>
            </a:r>
          </a:p>
          <a:p>
            <a:pPr marL="1599530" lvl="3" indent="-227965">
              <a:lnSpc>
                <a:spcPct val="115000"/>
              </a:lnSpc>
              <a:defRPr/>
            </a:pPr>
            <a:r>
              <a:rPr lang="en-US" sz="1200">
                <a:cs typeface="Arial"/>
              </a:rPr>
              <a:t>Emergency Medical Dispatch</a:t>
            </a:r>
          </a:p>
          <a:p>
            <a:pPr marL="1599530" lvl="3" indent="-227965">
              <a:lnSpc>
                <a:spcPct val="115000"/>
              </a:lnSpc>
              <a:defRPr/>
            </a:pPr>
            <a:r>
              <a:rPr lang="en-US" sz="1200">
                <a:cs typeface="Arial"/>
              </a:rPr>
              <a:t>AED Access &amp; First Response</a:t>
            </a:r>
          </a:p>
          <a:p>
            <a:pPr marL="1599530" lvl="3" indent="-227965">
              <a:lnSpc>
                <a:spcPct val="115000"/>
              </a:lnSpc>
              <a:defRPr/>
            </a:pPr>
            <a:r>
              <a:rPr lang="en-US" sz="1200">
                <a:cs typeface="Arial"/>
              </a:rPr>
              <a:t>Advanced Live Support </a:t>
            </a:r>
          </a:p>
          <a:p>
            <a:pPr marL="1599530" lvl="3" indent="-227965">
              <a:lnSpc>
                <a:spcPct val="115000"/>
              </a:lnSpc>
              <a:defRPr/>
            </a:pPr>
            <a:r>
              <a:rPr lang="en-US" sz="1200">
                <a:cs typeface="Arial"/>
              </a:rPr>
              <a:t>Community Awareness, Education &amp; Activities </a:t>
            </a:r>
          </a:p>
          <a:p>
            <a:pPr marL="1599530" lvl="3" indent="-227965">
              <a:lnSpc>
                <a:spcPct val="115000"/>
              </a:lnSpc>
              <a:defRPr/>
            </a:pPr>
            <a:r>
              <a:rPr lang="en-US" sz="1200">
                <a:cs typeface="Arial"/>
              </a:rPr>
              <a:t>Data Collection &amp; Review</a:t>
            </a:r>
            <a:endParaRPr lang="en-US" sz="1600">
              <a:cs typeface="Arial"/>
            </a:endParaRP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4A075C-CE34-477A-8972-066CEE8C29B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3070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4A075C-CE34-477A-8972-066CEE8C29B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40928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7E5D47-89AB-4DA8-B28B-F64E1B02FE7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9071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7E5D47-89AB-4DA8-B28B-F64E1B02FE7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8729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410329-362C-E930-3858-846FC2B88A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449517A-4977-5156-A1A9-F3DF4BEC34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00DB797-82EA-6854-9D06-911AF93384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CCC38F-B4C8-7891-0704-08D90A1A18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31774">
              <a:defRPr/>
            </a:pPr>
            <a:fld id="{6172E461-6EF9-4D6E-B3A1-66F52BE35365}" type="slidenum">
              <a:rPr lang="en-US">
                <a:solidFill>
                  <a:prstClr val="black"/>
                </a:solidFill>
                <a:latin typeface="Aptos" panose="02110004020202020204"/>
              </a:rPr>
              <a:pPr defTabSz="931774">
                <a:defRPr/>
              </a:pPr>
              <a:t>13</a:t>
            </a:fld>
            <a:endParaRPr lang="en-US">
              <a:solidFill>
                <a:prstClr val="black"/>
              </a:solidFill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6467919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510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167" indent="0" algn="ctr">
              <a:buNone/>
              <a:defRPr/>
            </a:lvl2pPr>
            <a:lvl3pPr marL="914332" indent="0" algn="ctr">
              <a:buNone/>
              <a:defRPr/>
            </a:lvl3pPr>
            <a:lvl4pPr marL="1371498" indent="0" algn="ctr">
              <a:buNone/>
              <a:defRPr/>
            </a:lvl4pPr>
            <a:lvl5pPr marL="1828664" indent="0" algn="ctr">
              <a:buNone/>
              <a:defRPr/>
            </a:lvl5pPr>
            <a:lvl6pPr marL="2285830" indent="0" algn="ctr">
              <a:buNone/>
              <a:defRPr/>
            </a:lvl6pPr>
            <a:lvl7pPr marL="2742995" indent="0" algn="ctr">
              <a:buNone/>
              <a:defRPr/>
            </a:lvl7pPr>
            <a:lvl8pPr marL="3200160" indent="0" algn="ctr">
              <a:buNone/>
              <a:defRPr/>
            </a:lvl8pPr>
            <a:lvl9pPr marL="3657327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8668280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/>
    </mc:Choice>
    <mc:Fallback>
      <p:transition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781488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/>
    </mc:Choice>
    <mc:Fallback>
      <p:transition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7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7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028492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/>
    </mc:Choice>
    <mc:Fallback>
      <p:transition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4EE2D1-FBA3-4B86-A056-FE05A2182C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4520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/>
    </mc:Choice>
    <mc:Fallback>
      <p:transition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2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67" indent="0">
              <a:buNone/>
              <a:defRPr sz="1800"/>
            </a:lvl2pPr>
            <a:lvl3pPr marL="914332" indent="0">
              <a:buNone/>
              <a:defRPr sz="1600"/>
            </a:lvl3pPr>
            <a:lvl4pPr marL="1371498" indent="0">
              <a:buNone/>
              <a:defRPr sz="1400"/>
            </a:lvl4pPr>
            <a:lvl5pPr marL="1828664" indent="0">
              <a:buNone/>
              <a:defRPr sz="1400"/>
            </a:lvl5pPr>
            <a:lvl6pPr marL="2285830" indent="0">
              <a:buNone/>
              <a:defRPr sz="1400"/>
            </a:lvl6pPr>
            <a:lvl7pPr marL="2742995" indent="0">
              <a:buNone/>
              <a:defRPr sz="1400"/>
            </a:lvl7pPr>
            <a:lvl8pPr marL="3200160" indent="0">
              <a:buNone/>
              <a:defRPr sz="1400"/>
            </a:lvl8pPr>
            <a:lvl9pPr marL="3657327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810438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/>
    </mc:Choice>
    <mc:Fallback>
      <p:transition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7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7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647923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/>
    </mc:Choice>
    <mc:Fallback>
      <p:transition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4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5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4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464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5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464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919708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/>
    </mc:Choice>
    <mc:Fallback>
      <p:transition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26060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/>
    </mc:Choice>
    <mc:Fallback>
      <p:transition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062193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/>
    </mc:Choice>
    <mc:Fallback>
      <p:transition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26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91" y="273061"/>
            <a:ext cx="6815668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26" y="143511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67" indent="0">
              <a:buNone/>
              <a:defRPr sz="1200"/>
            </a:lvl2pPr>
            <a:lvl3pPr marL="914332" indent="0">
              <a:buNone/>
              <a:defRPr sz="1000"/>
            </a:lvl3pPr>
            <a:lvl4pPr marL="1371498" indent="0">
              <a:buNone/>
              <a:defRPr sz="900"/>
            </a:lvl4pPr>
            <a:lvl5pPr marL="1828664" indent="0">
              <a:buNone/>
              <a:defRPr sz="900"/>
            </a:lvl5pPr>
            <a:lvl6pPr marL="2285830" indent="0">
              <a:buNone/>
              <a:defRPr sz="900"/>
            </a:lvl6pPr>
            <a:lvl7pPr marL="2742995" indent="0">
              <a:buNone/>
              <a:defRPr sz="900"/>
            </a:lvl7pPr>
            <a:lvl8pPr marL="3200160" indent="0">
              <a:buNone/>
              <a:defRPr sz="900"/>
            </a:lvl8pPr>
            <a:lvl9pPr marL="3657327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947999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/>
    </mc:Choice>
    <mc:Fallback>
      <p:transition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5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67" indent="0">
              <a:buNone/>
              <a:defRPr sz="1200"/>
            </a:lvl2pPr>
            <a:lvl3pPr marL="914332" indent="0">
              <a:buNone/>
              <a:defRPr sz="1000"/>
            </a:lvl3pPr>
            <a:lvl4pPr marL="1371498" indent="0">
              <a:buNone/>
              <a:defRPr sz="900"/>
            </a:lvl4pPr>
            <a:lvl5pPr marL="1828664" indent="0">
              <a:buNone/>
              <a:defRPr sz="900"/>
            </a:lvl5pPr>
            <a:lvl6pPr marL="2285830" indent="0">
              <a:buNone/>
              <a:defRPr sz="900"/>
            </a:lvl6pPr>
            <a:lvl7pPr marL="2742995" indent="0">
              <a:buNone/>
              <a:defRPr sz="900"/>
            </a:lvl7pPr>
            <a:lvl8pPr marL="3200160" indent="0">
              <a:buNone/>
              <a:defRPr sz="900"/>
            </a:lvl8pPr>
            <a:lvl9pPr marL="3657327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392228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/>
    </mc:Choice>
    <mc:Fallback>
      <p:transition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17600" y="1646238"/>
            <a:ext cx="10160000" cy="437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302876" y="0"/>
            <a:ext cx="8889124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</a:t>
            </a:r>
          </a:p>
        </p:txBody>
      </p:sp>
      <p:sp>
        <p:nvSpPr>
          <p:cNvPr id="1031" name="Text Box 7"/>
          <p:cNvSpPr txBox="1">
            <a:spLocks noChangeArrowheads="1"/>
          </p:cNvSpPr>
          <p:nvPr/>
        </p:nvSpPr>
        <p:spPr bwMode="auto">
          <a:xfrm>
            <a:off x="0" y="6398254"/>
            <a:ext cx="121920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004A95"/>
                </a:solidFill>
                <a:effectLst/>
                <a:uLnTx/>
                <a:uFillTx/>
                <a:latin typeface="Century Gothic"/>
                <a:ea typeface="Times New Roman"/>
                <a:cs typeface="Tahoma"/>
              </a:rPr>
              <a:t>NCTTRAC:  </a:t>
            </a:r>
            <a:r>
              <a:rPr kumimoji="0" lang="en-US" sz="1200" b="1" i="1" u="none" strike="noStrike" kern="1200" cap="none" spc="0" normalizeH="0" baseline="0" noProof="0">
                <a:ln>
                  <a:noFill/>
                </a:ln>
                <a:solidFill>
                  <a:srgbClr val="004A95"/>
                </a:solidFill>
                <a:effectLst/>
                <a:uLnTx/>
                <a:uFillTx/>
                <a:latin typeface="Century Gothic"/>
                <a:ea typeface="Times New Roman"/>
                <a:cs typeface="Tahoma"/>
              </a:rPr>
              <a:t>Prepare. Support. Respond.</a:t>
            </a: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rgbClr val="004A95"/>
              </a:solidFill>
              <a:effectLst/>
              <a:uLnTx/>
              <a:uFillTx/>
              <a:latin typeface="Arial"/>
              <a:ea typeface="Calibri"/>
              <a:cs typeface="+mn-cs"/>
            </a:endParaRPr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0" y="1143000"/>
            <a:ext cx="12192000" cy="76200"/>
          </a:xfrm>
          <a:prstGeom prst="rect">
            <a:avLst/>
          </a:prstGeom>
          <a:gradFill rotWithShape="1">
            <a:gsLst>
              <a:gs pos="24000">
                <a:srgbClr val="004182">
                  <a:lumMod val="95000"/>
                  <a:lumOff val="5000"/>
                </a:srgbClr>
              </a:gs>
              <a:gs pos="100000">
                <a:schemeClr val="bg1">
                  <a:lumMod val="65000"/>
                </a:schemeClr>
              </a:gs>
            </a:gsLst>
            <a:lin ang="0" scaled="1"/>
          </a:gradFill>
          <a:ln w="12700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94773" y="197117"/>
            <a:ext cx="2855855" cy="78034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4EE2D1-FBA3-4B86-A056-FE05A2182C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032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p14:dur="10" advClick="0"/>
    </mc:Choice>
    <mc:Fallback>
      <p:transition advClick="0"/>
    </mc:Fallback>
  </mc:AlternateConten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0418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Arial" charset="0"/>
        </a:defRPr>
      </a:lvl5pPr>
      <a:lvl6pPr marL="457167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332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498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664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875" indent="-342875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895" indent="-285729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2915" indent="-228582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080" indent="-228582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246" indent="-228582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412" indent="-228582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578" indent="-228582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8744" indent="-228582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5910" indent="-228582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5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://www.ncttrac.org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s://ncttrac.org/calendar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Admin@NCTTRAC.org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mchriston@ncttrac.org" TargetMode="External"/><Relationship Id="rId2" Type="http://schemas.openxmlformats.org/officeDocument/2006/relationships/hyperlink" Target="mailto:Jdickerson@ncttrac.org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35A89E-6F9C-4673-B3B0-36D96CEFD2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5720" y="1433700"/>
            <a:ext cx="5640280" cy="4819046"/>
          </a:xfrm>
        </p:spPr>
        <p:txBody>
          <a:bodyPr/>
          <a:lstStyle/>
          <a:p>
            <a:pPr marL="0" indent="0" algn="ctr">
              <a:buNone/>
            </a:pPr>
            <a:r>
              <a:rPr lang="en-US" sz="3600">
                <a:latin typeface="Calibri" panose="020F0502020204030204" pitchFamily="34" charset="0"/>
                <a:cs typeface="Calibri" panose="020F0502020204030204" pitchFamily="34" charset="0"/>
              </a:rPr>
              <a:t>PRESENTATION</a:t>
            </a:r>
          </a:p>
          <a:p>
            <a:pPr marL="0" indent="0" algn="ctr">
              <a:buNone/>
            </a:pPr>
            <a:r>
              <a:rPr lang="en-US" sz="3600">
                <a:latin typeface="Calibri" panose="020F0502020204030204" pitchFamily="34" charset="0"/>
                <a:cs typeface="Calibri" panose="020F0502020204030204" pitchFamily="34" charset="0"/>
              </a:rPr>
              <a:t>TO THE</a:t>
            </a:r>
          </a:p>
          <a:p>
            <a:pPr marL="0" indent="0" algn="ctr">
              <a:buNone/>
            </a:pPr>
            <a:r>
              <a:rPr lang="en-US" sz="3600">
                <a:latin typeface="Calibri"/>
                <a:ea typeface="Calibri"/>
                <a:cs typeface="Calibri"/>
              </a:rPr>
              <a:t> </a:t>
            </a:r>
            <a:r>
              <a:rPr lang="en-US" sz="3600" b="1">
                <a:latin typeface="Calibri"/>
                <a:ea typeface="Calibri"/>
                <a:cs typeface="Calibri"/>
              </a:rPr>
              <a:t>Quad County Fire Chiefs Association</a:t>
            </a:r>
          </a:p>
          <a:p>
            <a:pPr marL="0" indent="0" algn="ctr">
              <a:buNone/>
            </a:pPr>
            <a:endParaRPr lang="en-US" sz="3600" b="1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en-US" sz="3600">
                <a:latin typeface="Calibri"/>
                <a:ea typeface="Calibri"/>
                <a:cs typeface="Calibri"/>
              </a:rPr>
              <a:t>August 25, 2026</a:t>
            </a:r>
            <a:endParaRPr lang="en-US" sz="3600"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42DCB38-B8B1-432D-8ADE-32E10416050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8189" y="1433700"/>
            <a:ext cx="3919350" cy="391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101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90BA9B-BF35-9DB9-EA6B-29775CDF7A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Texas EMS Wristband Program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7F6824-964D-9AED-F316-DC76314C55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975" y="1469994"/>
            <a:ext cx="12011025" cy="5041900"/>
          </a:xfrm>
        </p:spPr>
        <p:txBody>
          <a:bodyPr/>
          <a:lstStyle/>
          <a:p>
            <a:r>
              <a:rPr lang="en-US" sz="2800"/>
              <a:t>Senate Bill 500 – Statewide Project (86th Legislature)</a:t>
            </a:r>
          </a:p>
          <a:p>
            <a:endParaRPr lang="en-US" sz="100"/>
          </a:p>
          <a:p>
            <a:r>
              <a:rPr lang="en-US" sz="2800"/>
              <a:t>Purpose:  Provides a unique patient identifier for ALL EMS (air/ground) transports &amp; transfers:</a:t>
            </a:r>
            <a:endParaRPr lang="en-US"/>
          </a:p>
          <a:p>
            <a:pPr lvl="1"/>
            <a:r>
              <a:rPr lang="en-US" sz="2400"/>
              <a:t>Connects disparate record systems  &gt; EMS &gt; Hospitals &gt; Tertiary Care</a:t>
            </a:r>
          </a:p>
          <a:p>
            <a:pPr lvl="1"/>
            <a:r>
              <a:rPr lang="en-US" sz="2400"/>
              <a:t>Tracks patients throughout the Continuum of Care</a:t>
            </a:r>
          </a:p>
          <a:p>
            <a:pPr lvl="1"/>
            <a:r>
              <a:rPr lang="en-US" sz="2400"/>
              <a:t>Provides patient accountability during Disasters, MCIs, &amp; Evacuations</a:t>
            </a:r>
          </a:p>
          <a:p>
            <a:pPr marL="342875" lvl="1" indent="-342875">
              <a:buChar char="•"/>
            </a:pPr>
            <a:r>
              <a:rPr lang="en-US">
                <a:ea typeface="+mn-ea"/>
                <a:cs typeface="+mn-cs"/>
              </a:rPr>
              <a:t>Required by TAC 157.126 for Trauma-designated hospitals </a:t>
            </a:r>
          </a:p>
          <a:p>
            <a:endParaRPr lang="en-US" sz="100"/>
          </a:p>
          <a:p>
            <a:r>
              <a:rPr lang="en-US" sz="2800"/>
              <a:t>To be required by TAC 157.11 for EMS in March/April 2026</a:t>
            </a:r>
          </a:p>
          <a:p>
            <a:pPr marL="0" indent="0">
              <a:buNone/>
            </a:pPr>
            <a:endParaRPr lang="en-US" sz="300"/>
          </a:p>
          <a:p>
            <a:r>
              <a:rPr lang="en-US" sz="2800"/>
              <a:t>Available through NCTTRAC while supplies &amp; funding last</a:t>
            </a:r>
          </a:p>
          <a:p>
            <a:pPr marL="0" indent="0">
              <a:buNone/>
            </a:pPr>
            <a:endParaRPr lang="en-US"/>
          </a:p>
          <a:p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E9BCB63-1497-B75D-A093-725290EADB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7438" y="2462121"/>
            <a:ext cx="2893758" cy="38115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3211865-2F4F-F598-59FC-81A9514602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2092" y="3429000"/>
            <a:ext cx="4153031" cy="311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490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FEB3EF-69BE-2FE4-8790-028FD241F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Pulsara Daily Use Requirement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F09BA2-A331-43F1-EEBF-56882C5FD38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F657879-1AB8-C6BA-367B-65152B52F9A0}"/>
              </a:ext>
            </a:extLst>
          </p:cNvPr>
          <p:cNvSpPr/>
          <p:nvPr/>
        </p:nvSpPr>
        <p:spPr>
          <a:xfrm>
            <a:off x="0" y="1196857"/>
            <a:ext cx="12192000" cy="5661143"/>
          </a:xfrm>
          <a:prstGeom prst="rect">
            <a:avLst/>
          </a:prstGeom>
          <a:solidFill>
            <a:srgbClr val="0032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6E98752-EBC1-6E41-DE5E-6326F63C1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196857"/>
            <a:ext cx="12192000" cy="568443"/>
          </a:xfrm>
        </p:spPr>
        <p:txBody>
          <a:bodyPr/>
          <a:lstStyle/>
          <a:p>
            <a:pPr marL="0" indent="0" algn="ctr">
              <a:buNone/>
            </a:pPr>
            <a:r>
              <a:rPr lang="en-US" sz="2400" b="1" i="1" u="sng">
                <a:solidFill>
                  <a:schemeClr val="bg1"/>
                </a:solidFill>
                <a:latin typeface="Arial"/>
              </a:rPr>
              <a:t>Eff. 9/1/2026, Pulsara Daily Use is a NCTTRAC Active Participation Requirement</a:t>
            </a:r>
          </a:p>
          <a:p>
            <a:pPr marL="457166" lvl="1" indent="0" algn="ctr">
              <a:buNone/>
            </a:pPr>
            <a:endParaRPr lang="en-US" sz="2400">
              <a:solidFill>
                <a:srgbClr val="000000"/>
              </a:solidFill>
              <a:latin typeface="Arial"/>
            </a:endParaRPr>
          </a:p>
          <a:p>
            <a:pPr marL="0" indent="0" algn="ctr">
              <a:buNone/>
            </a:pPr>
            <a:endParaRPr lang="en-US" sz="2800">
              <a:solidFill>
                <a:srgbClr val="00B050"/>
              </a:solidFill>
              <a:latin typeface="Arial"/>
            </a:endParaRPr>
          </a:p>
          <a:p>
            <a:pPr marL="0" indent="0" algn="ctr">
              <a:buNone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highlight>
                <a:srgbClr val="FFFF00"/>
              </a:highlight>
              <a:uLnTx/>
              <a:uFillTx/>
              <a:latin typeface="Arial"/>
              <a:ea typeface="+mn-ea"/>
              <a:cs typeface="+mn-cs"/>
            </a:endParaRPr>
          </a:p>
          <a:p>
            <a:pPr algn="ctr"/>
            <a:endParaRPr kumimoji="0" lang="en-US" sz="2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457166" lvl="1" indent="0" algn="ctr">
              <a:buNone/>
            </a:pPr>
            <a:endParaRPr lang="en-US" sz="24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312C174-6EE2-855B-E0EC-01FA556CE89A}"/>
              </a:ext>
            </a:extLst>
          </p:cNvPr>
          <p:cNvSpPr txBox="1"/>
          <p:nvPr/>
        </p:nvSpPr>
        <p:spPr>
          <a:xfrm>
            <a:off x="0" y="1746250"/>
            <a:ext cx="6096000" cy="18774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i="1" u="sng"/>
              <a:t>What Does This Mean?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/>
              <a:t>The NCTTRAC General Membership voted to require all NCTTRAC Members to use Pulsara for prehospital-hospital patient notifications.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The General Membership and Board of Directors believe this will improve the patient handoff process and </a:t>
            </a:r>
            <a:r>
              <a:rPr lang="en-US" sz="1400" b="1"/>
              <a:t>improve patient outcomes</a:t>
            </a:r>
            <a:r>
              <a:rPr lang="en-US" sz="140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This requirement goes into effect starting </a:t>
            </a:r>
            <a:r>
              <a:rPr lang="en-US" sz="1400" b="1"/>
              <a:t>9/1/2026</a:t>
            </a:r>
            <a:r>
              <a:rPr lang="en-US" sz="1400"/>
              <a:t>.  This requirement only applies to NCTTRAC Member organizations.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A713C58-5C7D-65A6-7921-2FF7F65466F9}"/>
              </a:ext>
            </a:extLst>
          </p:cNvPr>
          <p:cNvSpPr txBox="1"/>
          <p:nvPr/>
        </p:nvSpPr>
        <p:spPr>
          <a:xfrm>
            <a:off x="0" y="3786465"/>
            <a:ext cx="6096000" cy="14465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i="1" u="sng"/>
              <a:t>What Does My EMS Agency Have to Do?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/>
              <a:t>Use Pulsara to notify receiving hospitals about patients you are transporting to their 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“</a:t>
            </a:r>
            <a:r>
              <a:rPr lang="en-US" sz="1400" i="1"/>
              <a:t>Each EMS Agency must create a Pulsara patient channel and share it with the receiving hospital on at least </a:t>
            </a:r>
            <a:r>
              <a:rPr lang="en-US" sz="1400" i="1">
                <a:solidFill>
                  <a:srgbClr val="FF0000"/>
                </a:solidFill>
              </a:rPr>
              <a:t>50%</a:t>
            </a:r>
            <a:r>
              <a:rPr lang="en-US" sz="1400" i="1"/>
              <a:t> of their patient transports</a:t>
            </a:r>
            <a:r>
              <a:rPr lang="en-US" sz="1400"/>
              <a:t>.”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Does not apply to interfacility transfers.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F33ABEA-F7D5-5516-2976-A87E8195DCE3}"/>
              </a:ext>
            </a:extLst>
          </p:cNvPr>
          <p:cNvSpPr txBox="1"/>
          <p:nvPr/>
        </p:nvSpPr>
        <p:spPr>
          <a:xfrm>
            <a:off x="0" y="5395793"/>
            <a:ext cx="6096000" cy="101566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i="1" u="sng"/>
              <a:t>What If My Agency Doesn’t Comply?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/>
              <a:t>Failing to meet Active Participation requirements affects your agency’s NCTTRAC voting privileges and makes you ineligible for future </a:t>
            </a:r>
            <a:r>
              <a:rPr lang="en-US" sz="1400" b="1" i="1"/>
              <a:t>EMS County Assistance </a:t>
            </a:r>
            <a:r>
              <a:rPr lang="en-US" sz="1400" b="1"/>
              <a:t>funds.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6732B491-3FD5-158A-75F9-D1C7E46075D8}"/>
              </a:ext>
            </a:extLst>
          </p:cNvPr>
          <p:cNvGrpSpPr/>
          <p:nvPr/>
        </p:nvGrpSpPr>
        <p:grpSpPr>
          <a:xfrm>
            <a:off x="6229350" y="1746249"/>
            <a:ext cx="5962650" cy="4678204"/>
            <a:chOff x="6229350" y="1746249"/>
            <a:chExt cx="5962650" cy="4678204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53D7B1E-C513-20E5-D94F-6AA4EBA5F3E7}"/>
                </a:ext>
              </a:extLst>
            </p:cNvPr>
            <p:cNvSpPr txBox="1"/>
            <p:nvPr/>
          </p:nvSpPr>
          <p:spPr>
            <a:xfrm>
              <a:off x="6229350" y="1746249"/>
              <a:ext cx="5962650" cy="46782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i="1" u="sng"/>
                <a:t>How Do I Know if My Agency is Compliant?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400"/>
                <a:t>Go to </a:t>
              </a:r>
              <a:r>
                <a:rPr lang="en-US" sz="1400">
                  <a:hlinkClick r:id="rId2"/>
                </a:rPr>
                <a:t>www.NCTTRAC.org</a:t>
              </a:r>
              <a:r>
                <a:rPr lang="en-US" sz="1400"/>
                <a:t> and </a:t>
              </a:r>
              <a:r>
                <a:rPr lang="en-US" sz="1400" b="1"/>
                <a:t>log-in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400"/>
                <a:t>“</a:t>
              </a:r>
              <a:r>
                <a:rPr lang="en-US" sz="1400" i="1"/>
                <a:t>Members</a:t>
              </a:r>
              <a:r>
                <a:rPr lang="en-US" sz="1400"/>
                <a:t>” -&gt; “</a:t>
              </a:r>
              <a:r>
                <a:rPr lang="en-US" sz="1400" i="1"/>
                <a:t>Participation &amp; Performance</a:t>
              </a:r>
              <a:r>
                <a:rPr lang="en-US" sz="1400"/>
                <a:t>” -&gt; “</a:t>
              </a:r>
              <a:r>
                <a:rPr lang="en-US" sz="1400" i="1"/>
                <a:t>NCTTRAC Regional Pulsara Utilization Report</a:t>
              </a:r>
              <a:r>
                <a:rPr lang="en-US" sz="1400"/>
                <a:t>”</a:t>
              </a:r>
            </a:p>
            <a:p>
              <a:endParaRPr lang="en-US" sz="1400"/>
            </a:p>
            <a:p>
              <a:endParaRPr lang="en-US" sz="1400"/>
            </a:p>
            <a:p>
              <a:endParaRPr lang="en-US" sz="1400"/>
            </a:p>
            <a:p>
              <a:endParaRPr lang="en-US" sz="1400"/>
            </a:p>
            <a:p>
              <a:endParaRPr lang="en-US" sz="1400"/>
            </a:p>
            <a:p>
              <a:endParaRPr lang="en-US" sz="1400"/>
            </a:p>
            <a:p>
              <a:endParaRPr lang="en-US" sz="1400"/>
            </a:p>
            <a:p>
              <a:endParaRPr lang="en-US" sz="1400"/>
            </a:p>
            <a:p>
              <a:endParaRPr lang="en-US" sz="1400"/>
            </a:p>
            <a:p>
              <a:endParaRPr lang="en-US" sz="1400"/>
            </a:p>
            <a:p>
              <a:endParaRPr lang="en-US" sz="1400"/>
            </a:p>
            <a:p>
              <a:endParaRPr lang="en-US" sz="1400"/>
            </a:p>
            <a:p>
              <a:endParaRPr lang="en-US" sz="1400"/>
            </a:p>
            <a:p>
              <a:endParaRPr lang="en-US" sz="1400"/>
            </a:p>
            <a:p>
              <a:endParaRPr lang="en-US" sz="1400"/>
            </a:p>
            <a:p>
              <a:endParaRPr lang="en-US" sz="1400"/>
            </a:p>
            <a:p>
              <a:endParaRPr lang="en-US" sz="1400"/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C8270578-7766-12DD-C77D-AE8F1A1E089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22978" y="2820633"/>
              <a:ext cx="5642043" cy="2253470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914D580-CDE0-204A-DFEA-57168B520CA4}"/>
                </a:ext>
              </a:extLst>
            </p:cNvPr>
            <p:cNvSpPr txBox="1"/>
            <p:nvPr/>
          </p:nvSpPr>
          <p:spPr>
            <a:xfrm>
              <a:off x="6524017" y="5298349"/>
              <a:ext cx="1394298" cy="954107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/>
                <a:t>Check </a:t>
              </a:r>
              <a:r>
                <a:rPr lang="en-US" sz="1400" err="1"/>
                <a:t>MemberHub</a:t>
              </a:r>
              <a:r>
                <a:rPr lang="en-US" sz="1400"/>
                <a:t> for your blinded ID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97C078B-9A5B-A625-BDEA-B141B1459D9C}"/>
                </a:ext>
              </a:extLst>
            </p:cNvPr>
            <p:cNvSpPr txBox="1"/>
            <p:nvPr/>
          </p:nvSpPr>
          <p:spPr>
            <a:xfrm>
              <a:off x="8310259" y="5298366"/>
              <a:ext cx="1488738" cy="954107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/>
                <a:t>Icon indicates data source for # of 911 hospital transports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09B51F7-EF38-3721-98EA-7BA96A6CA8F9}"/>
                </a:ext>
              </a:extLst>
            </p:cNvPr>
            <p:cNvSpPr txBox="1"/>
            <p:nvPr/>
          </p:nvSpPr>
          <p:spPr>
            <a:xfrm>
              <a:off x="10123251" y="5298349"/>
              <a:ext cx="1906621" cy="738664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/>
                <a:t>This # must be above 50% for 9/1/26 – 8/31/27</a:t>
              </a:r>
            </a:p>
          </p:txBody>
        </p: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C9166EBC-BBA2-ED35-75E1-506F6FDB76A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282774" y="4312596"/>
              <a:ext cx="140376" cy="985753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AD820848-2D50-D6A4-22D8-3E03EBF503F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878111" y="3126589"/>
              <a:ext cx="332564" cy="2162583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0A2D2FE8-996C-075C-C5CB-B06D425A738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878111" y="4864819"/>
              <a:ext cx="332564" cy="43353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39E38755-CE58-F2E8-D38E-8C1E82429A9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0758793" y="3047547"/>
              <a:ext cx="519753" cy="2250801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33DBCF57-F418-E843-2683-F0FAB7C0574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0735622" y="5001327"/>
              <a:ext cx="518336" cy="287845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99787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7" grpId="0" animBg="1"/>
      <p:bldP spid="9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23CCE4-D4DB-055D-10C8-21B9C929D3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60A4056-9B3E-2A80-D9C7-22C9D2B8E140}"/>
              </a:ext>
            </a:extLst>
          </p:cNvPr>
          <p:cNvSpPr/>
          <p:nvPr/>
        </p:nvSpPr>
        <p:spPr>
          <a:xfrm>
            <a:off x="0" y="1222049"/>
            <a:ext cx="12192000" cy="565634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09AB05B-4425-B94B-DE79-D47A13751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2876" y="0"/>
            <a:ext cx="8889124" cy="1143000"/>
          </a:xfrm>
        </p:spPr>
        <p:txBody>
          <a:bodyPr wrap="square" anchor="ctr">
            <a:normAutofit/>
          </a:bodyPr>
          <a:lstStyle/>
          <a:p>
            <a:r>
              <a:rPr lang="en-US">
                <a:cs typeface="Arial"/>
              </a:rPr>
              <a:t>Texas Two-Step: Wristbands &amp; Pulsara</a:t>
            </a:r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A15F14B-CB5D-7329-2325-AF5E8FC29EC7}"/>
              </a:ext>
            </a:extLst>
          </p:cNvPr>
          <p:cNvSpPr/>
          <p:nvPr/>
        </p:nvSpPr>
        <p:spPr>
          <a:xfrm>
            <a:off x="211881" y="1632248"/>
            <a:ext cx="6509983" cy="4717278"/>
          </a:xfrm>
          <a:prstGeom prst="roundRect">
            <a:avLst/>
          </a:prstGeom>
          <a:solidFill>
            <a:srgbClr val="00326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44121B-50BC-5031-2D84-507F785700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4440" y="1728394"/>
            <a:ext cx="5682954" cy="4525963"/>
          </a:xfrm>
        </p:spPr>
        <p:txBody>
          <a:bodyPr wrap="square" anchor="t">
            <a:normAutofit fontScale="85000" lnSpcReduction="10000"/>
          </a:bodyPr>
          <a:lstStyle/>
          <a:p>
            <a:pPr marL="0" indent="0" algn="ctr">
              <a:buNone/>
            </a:pPr>
            <a:r>
              <a:rPr lang="en-US" sz="3500" b="1" u="sng">
                <a:solidFill>
                  <a:schemeClr val="bg1"/>
                </a:solidFill>
                <a:cs typeface="Arial"/>
              </a:rPr>
              <a:t>“</a:t>
            </a:r>
            <a:r>
              <a:rPr lang="en-US" sz="3500" b="1" u="sng" kern="0">
                <a:solidFill>
                  <a:schemeClr val="bg1"/>
                </a:solidFill>
                <a:cs typeface="Arial"/>
              </a:rPr>
              <a:t>Texas </a:t>
            </a:r>
            <a:r>
              <a:rPr lang="en-US" sz="3500" b="1" u="sng">
                <a:solidFill>
                  <a:schemeClr val="bg1"/>
                </a:solidFill>
                <a:cs typeface="Arial"/>
              </a:rPr>
              <a:t>Two</a:t>
            </a:r>
            <a:r>
              <a:rPr lang="en-US" sz="3500" b="1" u="sng" kern="0">
                <a:solidFill>
                  <a:schemeClr val="bg1"/>
                </a:solidFill>
                <a:cs typeface="Arial"/>
              </a:rPr>
              <a:t>-Step”</a:t>
            </a:r>
          </a:p>
          <a:p>
            <a:pPr marL="0" indent="0">
              <a:buNone/>
            </a:pPr>
            <a:endParaRPr lang="en-US" sz="2000">
              <a:solidFill>
                <a:schemeClr val="bg1"/>
              </a:solidFill>
              <a:cs typeface="Arial"/>
            </a:endParaRPr>
          </a:p>
          <a:p>
            <a:pPr marL="0" indent="0">
              <a:buNone/>
            </a:pPr>
            <a:r>
              <a:rPr lang="en-US" sz="2000" b="1">
                <a:solidFill>
                  <a:schemeClr val="bg1"/>
                </a:solidFill>
                <a:cs typeface="Arial"/>
              </a:rPr>
              <a:t>TX EMS Wristbands </a:t>
            </a:r>
            <a:r>
              <a:rPr lang="en-US" sz="2000">
                <a:solidFill>
                  <a:schemeClr val="bg1"/>
                </a:solidFill>
                <a:cs typeface="Arial"/>
              </a:rPr>
              <a:t>and </a:t>
            </a:r>
            <a:r>
              <a:rPr lang="en-US" sz="2000" b="1">
                <a:solidFill>
                  <a:schemeClr val="bg1"/>
                </a:solidFill>
                <a:cs typeface="Arial"/>
              </a:rPr>
              <a:t>Pulsara</a:t>
            </a:r>
            <a:r>
              <a:rPr lang="en-US" sz="2000">
                <a:solidFill>
                  <a:schemeClr val="bg1"/>
                </a:solidFill>
                <a:cs typeface="Arial"/>
              </a:rPr>
              <a:t> work hand-in-hand to improve patient handoff and tracking in both day-to-day and disaster settings.</a:t>
            </a:r>
          </a:p>
          <a:p>
            <a:pPr marL="0" indent="0">
              <a:buNone/>
            </a:pPr>
            <a:endParaRPr lang="en-US" sz="2000">
              <a:solidFill>
                <a:schemeClr val="bg1"/>
              </a:solidFill>
              <a:cs typeface="Arial"/>
            </a:endParaRPr>
          </a:p>
          <a:p>
            <a:pPr marL="0" indent="0">
              <a:buNone/>
            </a:pPr>
            <a:r>
              <a:rPr lang="en-US" sz="2000">
                <a:solidFill>
                  <a:schemeClr val="bg1"/>
                </a:solidFill>
                <a:cs typeface="Arial"/>
              </a:rPr>
              <a:t>For 911 EMS transports, it’s simple.  </a:t>
            </a:r>
          </a:p>
          <a:p>
            <a:pPr marL="0" indent="0">
              <a:buNone/>
            </a:pPr>
            <a:endParaRPr lang="en-US" sz="2000" b="1">
              <a:solidFill>
                <a:schemeClr val="bg1"/>
              </a:solidFill>
              <a:cs typeface="Arial"/>
            </a:endParaRPr>
          </a:p>
          <a:p>
            <a:pPr marL="0" indent="0">
              <a:buNone/>
            </a:pPr>
            <a:r>
              <a:rPr lang="en-US" sz="2000" b="1" u="sng">
                <a:solidFill>
                  <a:schemeClr val="bg1"/>
                </a:solidFill>
                <a:cs typeface="Arial"/>
              </a:rPr>
              <a:t>Every</a:t>
            </a:r>
            <a:r>
              <a:rPr lang="en-US" sz="2000">
                <a:solidFill>
                  <a:schemeClr val="bg1"/>
                </a:solidFill>
                <a:cs typeface="Arial"/>
              </a:rPr>
              <a:t> patient gets a </a:t>
            </a:r>
            <a:r>
              <a:rPr lang="en-US" sz="2000">
                <a:solidFill>
                  <a:srgbClr val="FF0000"/>
                </a:solidFill>
                <a:cs typeface="Arial"/>
              </a:rPr>
              <a:t>wristband</a:t>
            </a:r>
            <a:r>
              <a:rPr lang="en-US" sz="2000">
                <a:solidFill>
                  <a:schemeClr val="bg1"/>
                </a:solidFill>
                <a:cs typeface="Arial"/>
              </a:rPr>
              <a:t>.  </a:t>
            </a:r>
          </a:p>
          <a:p>
            <a:pPr marL="0" indent="0">
              <a:buNone/>
            </a:pPr>
            <a:r>
              <a:rPr lang="en-US" sz="2000" b="1" u="sng">
                <a:solidFill>
                  <a:schemeClr val="bg1"/>
                </a:solidFill>
                <a:cs typeface="Arial"/>
              </a:rPr>
              <a:t>Every</a:t>
            </a:r>
            <a:r>
              <a:rPr lang="en-US" sz="2000">
                <a:solidFill>
                  <a:schemeClr val="bg1"/>
                </a:solidFill>
                <a:cs typeface="Arial"/>
              </a:rPr>
              <a:t> patient goes into </a:t>
            </a:r>
            <a:r>
              <a:rPr lang="en-US" sz="2000">
                <a:solidFill>
                  <a:srgbClr val="FF0000"/>
                </a:solidFill>
                <a:cs typeface="Arial"/>
              </a:rPr>
              <a:t>Pulsara</a:t>
            </a:r>
            <a:r>
              <a:rPr lang="en-US" sz="2000">
                <a:solidFill>
                  <a:schemeClr val="bg1"/>
                </a:solidFill>
                <a:cs typeface="Arial"/>
              </a:rPr>
              <a:t>.</a:t>
            </a:r>
          </a:p>
          <a:p>
            <a:pPr marL="457200" indent="-457200">
              <a:buAutoNum type="arabicPeriod"/>
            </a:pPr>
            <a:endParaRPr lang="en-US" sz="2000">
              <a:solidFill>
                <a:schemeClr val="bg1"/>
              </a:solidFill>
              <a:cs typeface="Arial"/>
            </a:endParaRPr>
          </a:p>
          <a:p>
            <a:pPr marL="457200" indent="-457200">
              <a:buAutoNum type="arabicPeriod"/>
            </a:pPr>
            <a:r>
              <a:rPr lang="en-US" sz="2000">
                <a:solidFill>
                  <a:schemeClr val="bg1"/>
                </a:solidFill>
                <a:cs typeface="Arial"/>
              </a:rPr>
              <a:t>Band Every Patient</a:t>
            </a:r>
          </a:p>
          <a:p>
            <a:pPr marL="399415" lvl="1" indent="0">
              <a:buNone/>
            </a:pPr>
            <a:r>
              <a:rPr lang="en-US" sz="1600">
                <a:solidFill>
                  <a:schemeClr val="bg1"/>
                </a:solidFill>
                <a:cs typeface="Arial"/>
              </a:rPr>
              <a:t> See a patient without a wristband?  Add one.</a:t>
            </a:r>
          </a:p>
          <a:p>
            <a:pPr marL="457200" indent="-457200">
              <a:buAutoNum type="arabicPeriod"/>
            </a:pPr>
            <a:r>
              <a:rPr lang="en-US" sz="2000">
                <a:solidFill>
                  <a:schemeClr val="bg1"/>
                </a:solidFill>
                <a:cs typeface="Arial"/>
              </a:rPr>
              <a:t>Scan the Wristband with Pulsara</a:t>
            </a:r>
          </a:p>
          <a:p>
            <a:pPr marL="399415" lvl="1" indent="0">
              <a:buNone/>
            </a:pPr>
            <a:r>
              <a:rPr lang="en-US" sz="1600">
                <a:solidFill>
                  <a:schemeClr val="bg1"/>
                </a:solidFill>
                <a:cs typeface="Arial"/>
              </a:rPr>
              <a:t> </a:t>
            </a:r>
            <a:r>
              <a:rPr lang="en-US" sz="1600" kern="0">
                <a:solidFill>
                  <a:schemeClr val="bg1"/>
                </a:solidFill>
                <a:cs typeface="Arial"/>
              </a:rPr>
              <a:t>Newly added band = Creates new patient channel</a:t>
            </a:r>
          </a:p>
          <a:p>
            <a:pPr marL="399415" lvl="1" indent="0">
              <a:buNone/>
            </a:pPr>
            <a:r>
              <a:rPr lang="en-US" sz="1600">
                <a:solidFill>
                  <a:schemeClr val="bg1"/>
                </a:solidFill>
                <a:cs typeface="Arial"/>
              </a:rPr>
              <a:t> Existing band = Opens the existing patient channel</a:t>
            </a:r>
            <a:endParaRPr lang="en-US" sz="1600" kern="0">
              <a:solidFill>
                <a:schemeClr val="bg1"/>
              </a:solidFill>
              <a:cs typeface="Arial"/>
            </a:endParaRPr>
          </a:p>
          <a:p>
            <a:pPr marL="399415" lvl="1" indent="0">
              <a:buNone/>
            </a:pPr>
            <a:endParaRPr lang="en-US">
              <a:cs typeface="Arial"/>
            </a:endParaRPr>
          </a:p>
        </p:txBody>
      </p:sp>
      <p:pic>
        <p:nvPicPr>
          <p:cNvPr id="8" name="Picture 7" descr="A picture containing person, indoor, hand, cellphone&#10;&#10;AI-generated content may be incorrect.">
            <a:extLst>
              <a:ext uri="{FF2B5EF4-FFF2-40B4-BE49-F238E27FC236}">
                <a16:creationId xmlns:a16="http://schemas.microsoft.com/office/drawing/2014/main" id="{6FDD7FC1-B28B-55D6-C2E7-1EC3B604616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9551" y="3926116"/>
            <a:ext cx="3454660" cy="221758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7B741FB-2258-886D-5739-5DF8EFB567C6}"/>
              </a:ext>
            </a:extLst>
          </p:cNvPr>
          <p:cNvSpPr txBox="1"/>
          <p:nvPr/>
        </p:nvSpPr>
        <p:spPr>
          <a:xfrm>
            <a:off x="7718494" y="1469782"/>
            <a:ext cx="39581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00326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1. TX EMS Wristband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32B246E-DB24-0C98-484D-77909EFA7215}"/>
              </a:ext>
            </a:extLst>
          </p:cNvPr>
          <p:cNvSpPr txBox="1"/>
          <p:nvPr/>
        </p:nvSpPr>
        <p:spPr>
          <a:xfrm>
            <a:off x="8606074" y="6143703"/>
            <a:ext cx="19176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00326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2. Pulsara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645837D-847B-3EC9-2F27-90E6AA89C35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4874" y="2639434"/>
            <a:ext cx="3958127" cy="266074"/>
          </a:xfrm>
          <a:prstGeom prst="rect">
            <a:avLst/>
          </a:prstGeom>
        </p:spPr>
      </p:pic>
      <p:sp>
        <p:nvSpPr>
          <p:cNvPr id="6" name="Arrow: Down 5">
            <a:extLst>
              <a:ext uri="{FF2B5EF4-FFF2-40B4-BE49-F238E27FC236}">
                <a16:creationId xmlns:a16="http://schemas.microsoft.com/office/drawing/2014/main" id="{041BB836-2838-6371-16E1-FAA4071DBD50}"/>
              </a:ext>
            </a:extLst>
          </p:cNvPr>
          <p:cNvSpPr/>
          <p:nvPr/>
        </p:nvSpPr>
        <p:spPr>
          <a:xfrm>
            <a:off x="9243204" y="3081467"/>
            <a:ext cx="815196" cy="844649"/>
          </a:xfrm>
          <a:prstGeom prst="downArrow">
            <a:avLst/>
          </a:prstGeom>
          <a:solidFill>
            <a:srgbClr val="00326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10" descr="Shape&#10;&#10;AI-generated content may be incorrect.">
            <a:extLst>
              <a:ext uri="{FF2B5EF4-FFF2-40B4-BE49-F238E27FC236}">
                <a16:creationId xmlns:a16="http://schemas.microsoft.com/office/drawing/2014/main" id="{2280A1CC-8735-5D2D-83AE-786C447146F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7919" y="1810164"/>
            <a:ext cx="4416292" cy="88325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D036B99-104B-8A73-6A36-010DB7EE7417}"/>
              </a:ext>
            </a:extLst>
          </p:cNvPr>
          <p:cNvSpPr txBox="1"/>
          <p:nvPr/>
        </p:nvSpPr>
        <p:spPr>
          <a:xfrm>
            <a:off x="11005931" y="2092685"/>
            <a:ext cx="11860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00326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Daily Use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16E6A4F-574E-2E4A-D878-3E69A3D43A5F}"/>
              </a:ext>
            </a:extLst>
          </p:cNvPr>
          <p:cNvSpPr txBox="1"/>
          <p:nvPr/>
        </p:nvSpPr>
        <p:spPr>
          <a:xfrm>
            <a:off x="10978831" y="2593330"/>
            <a:ext cx="12402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00326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MCI/Triage</a:t>
            </a:r>
          </a:p>
        </p:txBody>
      </p:sp>
    </p:spTree>
    <p:extLst>
      <p:ext uri="{BB962C8B-B14F-4D97-AF65-F5344CB8AC3E}">
        <p14:creationId xmlns:p14="http://schemas.microsoft.com/office/powerpoint/2010/main" val="3874622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419CA4-9C7E-0850-A214-0445E3433C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49E2A1-14BC-1751-D1BB-0F0DFF5BBA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/>
              <a:t>Emergency Medical Task Force (EMTF)</a:t>
            </a:r>
            <a:br>
              <a:rPr lang="en-US" sz="3600"/>
            </a:br>
            <a:r>
              <a:rPr lang="en-US" sz="3600" i="1"/>
              <a:t>Quick Facts: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44AC25-C5FC-40D7-954A-F66E5455DE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4164" y="1277514"/>
            <a:ext cx="6094236" cy="5266721"/>
          </a:xfrm>
        </p:spPr>
        <p:txBody>
          <a:bodyPr/>
          <a:lstStyle/>
          <a:p>
            <a:r>
              <a:rPr lang="en-US" sz="2200"/>
              <a:t>8 EMTF Regions – providing statewide response to disasters</a:t>
            </a:r>
          </a:p>
          <a:p>
            <a:r>
              <a:rPr lang="en-US" sz="2200"/>
              <a:t>13 Components:</a:t>
            </a:r>
          </a:p>
          <a:p>
            <a:pPr lvl="1"/>
            <a:r>
              <a:rPr lang="en-US" sz="1900"/>
              <a:t>AMBUS (x6 in EMTF-2)</a:t>
            </a:r>
          </a:p>
          <a:p>
            <a:pPr lvl="1"/>
            <a:r>
              <a:rPr lang="en-US" sz="1900"/>
              <a:t>Ambulance Strike Teams</a:t>
            </a:r>
          </a:p>
          <a:p>
            <a:pPr lvl="1"/>
            <a:r>
              <a:rPr lang="en-US" sz="1900"/>
              <a:t>Wildland Fire Response</a:t>
            </a:r>
          </a:p>
          <a:p>
            <a:r>
              <a:rPr lang="en-US" sz="2200"/>
              <a:t>102 EMS Providers</a:t>
            </a:r>
          </a:p>
          <a:p>
            <a:r>
              <a:rPr lang="en-US" sz="2200" b="1">
                <a:latin typeface="Arial" panose="020B0604020202020204" pitchFamily="34" charset="0"/>
                <a:cs typeface="Arial" panose="020B0604020202020204" pitchFamily="34" charset="0"/>
              </a:rPr>
              <a:t>≈</a:t>
            </a:r>
            <a:r>
              <a:rPr lang="en-US" sz="2200" b="1"/>
              <a:t>30% of all personnel &amp; assets deployed come from EMTF-2</a:t>
            </a:r>
          </a:p>
          <a:p>
            <a:pPr lvl="1"/>
            <a:r>
              <a:rPr lang="en-US" sz="1900"/>
              <a:t>$5.4M reimbursed in CY 2025</a:t>
            </a:r>
          </a:p>
          <a:p>
            <a:pPr lvl="1"/>
            <a:r>
              <a:rPr lang="en-US" sz="1900"/>
              <a:t>Portal-to-portal reimbursement </a:t>
            </a:r>
          </a:p>
          <a:p>
            <a:pPr lvl="1"/>
            <a:r>
              <a:rPr lang="en-US" sz="1900"/>
              <a:t>90-day turnaround to receive funds</a:t>
            </a:r>
          </a:p>
          <a:p>
            <a:r>
              <a:rPr lang="en-US" sz="2200"/>
              <a:t>How to get involved? </a:t>
            </a:r>
          </a:p>
          <a:p>
            <a:pPr lvl="1"/>
            <a:r>
              <a:rPr lang="en-US" sz="1900"/>
              <a:t>Contact Darian Shadd at </a:t>
            </a:r>
            <a:r>
              <a:rPr lang="en-US" sz="1900" b="1" u="sng">
                <a:solidFill>
                  <a:srgbClr val="002060"/>
                </a:solidFill>
              </a:rPr>
              <a:t>dshadd@ncttrac.org</a:t>
            </a:r>
          </a:p>
          <a:p>
            <a:pPr lvl="1"/>
            <a:endParaRPr lang="en-US" sz="2400"/>
          </a:p>
          <a:p>
            <a:endParaRPr lang="en-US" sz="3600"/>
          </a:p>
          <a:p>
            <a:pPr marL="457166" lvl="1" indent="0">
              <a:buNone/>
            </a:pPr>
            <a:endParaRPr lang="en-US"/>
          </a:p>
        </p:txBody>
      </p:sp>
      <p:pic>
        <p:nvPicPr>
          <p:cNvPr id="4" name="Content Placeholder 5" descr="https://txemtf.org/wp-content/uploads/2020/11/EMTF-Map.png">
            <a:extLst>
              <a:ext uri="{FF2B5EF4-FFF2-40B4-BE49-F238E27FC236}">
                <a16:creationId xmlns:a16="http://schemas.microsoft.com/office/drawing/2014/main" id="{3D3D915F-A51A-EEFC-1F4E-78FC2D4036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6270474" y="1404744"/>
            <a:ext cx="5767361" cy="4576956"/>
          </a:xfrm>
          <a:prstGeom prst="rect">
            <a:avLst/>
          </a:prstGeom>
          <a:noFill/>
          <a:ln w="38100" cap="sq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5460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8D0F44-2B70-9985-FBAE-AD4B1160FA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6BEC66EC-E645-F857-7E38-8590DB9F87B5}"/>
              </a:ext>
            </a:extLst>
          </p:cNvPr>
          <p:cNvSpPr/>
          <p:nvPr/>
        </p:nvSpPr>
        <p:spPr>
          <a:xfrm>
            <a:off x="0" y="1196857"/>
            <a:ext cx="12192000" cy="5661143"/>
          </a:xfrm>
          <a:prstGeom prst="rect">
            <a:avLst/>
          </a:prstGeom>
          <a:solidFill>
            <a:srgbClr val="0032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D6735020-0ADB-4452-E459-ED0E17372B94}"/>
              </a:ext>
            </a:extLst>
          </p:cNvPr>
          <p:cNvGrpSpPr/>
          <p:nvPr/>
        </p:nvGrpSpPr>
        <p:grpSpPr>
          <a:xfrm>
            <a:off x="8171652" y="1757680"/>
            <a:ext cx="3892158" cy="5872480"/>
            <a:chOff x="8171652" y="1757680"/>
            <a:chExt cx="3892158" cy="5872480"/>
          </a:xfrm>
        </p:grpSpPr>
        <p:sp>
          <p:nvSpPr>
            <p:cNvPr id="24" name="Flowchart: Off-page Connector 23">
              <a:extLst>
                <a:ext uri="{FF2B5EF4-FFF2-40B4-BE49-F238E27FC236}">
                  <a16:creationId xmlns:a16="http://schemas.microsoft.com/office/drawing/2014/main" id="{5E0F7A8B-A682-8F7A-0DBC-10CCD1A89F5B}"/>
                </a:ext>
              </a:extLst>
            </p:cNvPr>
            <p:cNvSpPr/>
            <p:nvPr/>
          </p:nvSpPr>
          <p:spPr>
            <a:xfrm>
              <a:off x="8171652" y="1757680"/>
              <a:ext cx="3892158" cy="5872480"/>
            </a:xfrm>
            <a:prstGeom prst="flowChartOffpageConnector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D6617EF-30B7-3F68-7473-2070C00B0866}"/>
                </a:ext>
              </a:extLst>
            </p:cNvPr>
            <p:cNvSpPr txBox="1"/>
            <p:nvPr/>
          </p:nvSpPr>
          <p:spPr>
            <a:xfrm>
              <a:off x="8171652" y="1869439"/>
              <a:ext cx="3892158" cy="34163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u="sng"/>
                <a:t>Pillar 3: Performance Monitoring</a:t>
              </a:r>
            </a:p>
            <a:p>
              <a:pPr algn="ctr"/>
              <a:endParaRPr lang="en-US" b="1" u="sng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b="1"/>
                <a:t>Method:</a:t>
              </a:r>
              <a:r>
                <a:rPr lang="en-US"/>
                <a:t> </a:t>
              </a:r>
              <a:r>
                <a:rPr lang="en-US" b="1"/>
                <a:t>Regional Dashboard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/>
                <a:t>Visible on NCTTRAC website &amp; reviewed in EMS Committee meetings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/>
                <a:t>Delineate between ‘wall times’ (hospital issue) and ‘turnaround times’ (EMS issue)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/>
                <a:t>Identify top performers and provide best practices education to lower performers</a:t>
              </a:r>
            </a:p>
          </p:txBody>
        </p:sp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D601C930-DB24-D8F9-300E-C9A29AA48A3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17115" y="5285759"/>
              <a:ext cx="2562086" cy="1309553"/>
            </a:xfrm>
            <a:prstGeom prst="rect">
              <a:avLst/>
            </a:prstGeom>
          </p:spPr>
        </p:pic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C9D47D6A-53AA-32C6-43D9-36EA2E8A0C53}"/>
              </a:ext>
            </a:extLst>
          </p:cNvPr>
          <p:cNvGrpSpPr/>
          <p:nvPr/>
        </p:nvGrpSpPr>
        <p:grpSpPr>
          <a:xfrm>
            <a:off x="4145278" y="1757680"/>
            <a:ext cx="3892158" cy="5872480"/>
            <a:chOff x="4145278" y="1757680"/>
            <a:chExt cx="3892158" cy="5872480"/>
          </a:xfrm>
        </p:grpSpPr>
        <p:sp>
          <p:nvSpPr>
            <p:cNvPr id="22" name="Flowchart: Off-page Connector 21">
              <a:extLst>
                <a:ext uri="{FF2B5EF4-FFF2-40B4-BE49-F238E27FC236}">
                  <a16:creationId xmlns:a16="http://schemas.microsoft.com/office/drawing/2014/main" id="{4C1C7E10-A73E-91C8-F7CB-DE99C1688AAB}"/>
                </a:ext>
              </a:extLst>
            </p:cNvPr>
            <p:cNvSpPr/>
            <p:nvPr/>
          </p:nvSpPr>
          <p:spPr>
            <a:xfrm>
              <a:off x="4145278" y="1757680"/>
              <a:ext cx="3892158" cy="5872480"/>
            </a:xfrm>
            <a:prstGeom prst="flowChartOffpageConnector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0B712EC-AC42-FEAB-451C-039B196ED4ED}"/>
                </a:ext>
              </a:extLst>
            </p:cNvPr>
            <p:cNvSpPr txBox="1"/>
            <p:nvPr/>
          </p:nvSpPr>
          <p:spPr>
            <a:xfrm>
              <a:off x="4154564" y="1869439"/>
              <a:ext cx="3882872" cy="25853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u="sng"/>
                <a:t>Pillar 2: Prehospital Notification</a:t>
              </a:r>
            </a:p>
            <a:p>
              <a:pPr algn="ctr"/>
              <a:endParaRPr lang="en-US" b="1" u="sng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b="1"/>
                <a:t>Method: Pulsara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/>
                <a:t>Early notification via Pulsara = faster handoff (pre-arrival patient room assignments)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/>
                <a:t>Live arrival times = faster handoff (ED staff ready and waiting to receive patient)</a:t>
              </a:r>
            </a:p>
          </p:txBody>
        </p:sp>
        <p:pic>
          <p:nvPicPr>
            <p:cNvPr id="34" name="Google Shape;15;p3">
              <a:extLst>
                <a:ext uri="{FF2B5EF4-FFF2-40B4-BE49-F238E27FC236}">
                  <a16:creationId xmlns:a16="http://schemas.microsoft.com/office/drawing/2014/main" id="{3692DD1B-F662-CADB-6AC8-030735634595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 t="979" b="47749"/>
            <a:stretch/>
          </p:blipFill>
          <p:spPr>
            <a:xfrm>
              <a:off x="4222408" y="4700983"/>
              <a:ext cx="3737897" cy="1152524"/>
            </a:xfrm>
            <a:prstGeom prst="roundRect">
              <a:avLst>
                <a:gd name="adj" fmla="val 3143"/>
              </a:avLst>
            </a:prstGeom>
            <a:noFill/>
            <a:ln w="222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90500" dist="88900" dir="2700000" algn="tl" rotWithShape="0">
                <a:srgbClr val="000000">
                  <a:alpha val="20000"/>
                </a:srgbClr>
              </a:outerShdw>
            </a:effectLst>
          </p:spPr>
        </p:pic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63F7581F-619F-2013-8B0E-207BA826AD51}"/>
              </a:ext>
            </a:extLst>
          </p:cNvPr>
          <p:cNvGrpSpPr/>
          <p:nvPr/>
        </p:nvGrpSpPr>
        <p:grpSpPr>
          <a:xfrm>
            <a:off x="128190" y="1757680"/>
            <a:ext cx="4084320" cy="5872480"/>
            <a:chOff x="128190" y="1757680"/>
            <a:chExt cx="4084320" cy="5872480"/>
          </a:xfrm>
        </p:grpSpPr>
        <p:sp>
          <p:nvSpPr>
            <p:cNvPr id="20" name="Flowchart: Off-page Connector 19">
              <a:extLst>
                <a:ext uri="{FF2B5EF4-FFF2-40B4-BE49-F238E27FC236}">
                  <a16:creationId xmlns:a16="http://schemas.microsoft.com/office/drawing/2014/main" id="{441BD0EA-D4EF-3163-B583-26DC5858EA93}"/>
                </a:ext>
              </a:extLst>
            </p:cNvPr>
            <p:cNvSpPr/>
            <p:nvPr/>
          </p:nvSpPr>
          <p:spPr>
            <a:xfrm>
              <a:off x="128190" y="1757680"/>
              <a:ext cx="3892158" cy="5872480"/>
            </a:xfrm>
            <a:prstGeom prst="flowChartOffpageConnector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2D9BB21-CC8D-B5A5-7B6D-962C0C53B0DE}"/>
                </a:ext>
              </a:extLst>
            </p:cNvPr>
            <p:cNvSpPr txBox="1"/>
            <p:nvPr/>
          </p:nvSpPr>
          <p:spPr>
            <a:xfrm>
              <a:off x="128190" y="1869440"/>
              <a:ext cx="4084320" cy="28315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u="sng"/>
                <a:t>Pillar 1: Destination Choice</a:t>
              </a:r>
            </a:p>
            <a:p>
              <a:pPr algn="ctr"/>
              <a:endParaRPr lang="en-US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b="1"/>
                <a:t>Method:</a:t>
              </a:r>
              <a:r>
                <a:rPr lang="en-US"/>
                <a:t> </a:t>
              </a:r>
              <a:r>
                <a:rPr lang="en-US" b="1" err="1"/>
                <a:t>EMResource</a:t>
              </a:r>
              <a:endParaRPr lang="en-US" b="1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/>
                <a:t>View hospital status &amp; inform destination facility choice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/>
                <a:t>Dispatch and/or EMS Supervisors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/>
                <a:t>Hospital Intake Status</a:t>
              </a:r>
            </a:p>
            <a:p>
              <a:pPr marL="742950" lvl="1" indent="-285750">
                <a:buFont typeface="Arial" panose="020B0604020202020204" pitchFamily="34" charset="0"/>
                <a:buChar char="‒"/>
              </a:pPr>
              <a:r>
                <a:rPr lang="en-US" sz="1600">
                  <a:solidFill>
                    <a:srgbClr val="00B050"/>
                  </a:solidFill>
                </a:rPr>
                <a:t>Open</a:t>
              </a:r>
              <a:r>
                <a:rPr lang="en-US" sz="1600"/>
                <a:t>/</a:t>
              </a:r>
              <a:r>
                <a:rPr lang="en-US" sz="1600">
                  <a:solidFill>
                    <a:srgbClr val="FF0000"/>
                  </a:solidFill>
                </a:rPr>
                <a:t>Advisory</a:t>
              </a:r>
              <a:r>
                <a:rPr lang="en-US" sz="1600"/>
                <a:t>/</a:t>
              </a:r>
              <a:r>
                <a:rPr lang="en-US" sz="1600" b="1"/>
                <a:t>Closed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/>
                <a:t>NEDOCS</a:t>
              </a:r>
            </a:p>
            <a:p>
              <a:pPr marL="742950" lvl="1" indent="-285750">
                <a:buFont typeface="Arial" panose="020B0604020202020204" pitchFamily="34" charset="0"/>
                <a:buChar char="‒"/>
              </a:pPr>
              <a:r>
                <a:rPr lang="en-US" sz="1600"/>
                <a:t>Higher # = longer offload time</a:t>
              </a:r>
            </a:p>
          </p:txBody>
        </p: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C3C4C1C0-BCA7-24F0-CC95-D6B4CB2EDBE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6476" y="4700983"/>
              <a:ext cx="3618747" cy="1144339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BEDCAD13-E0CD-FD6E-E3A6-51B04BF55C9A}"/>
              </a:ext>
            </a:extLst>
          </p:cNvPr>
          <p:cNvSpPr txBox="1"/>
          <p:nvPr/>
        </p:nvSpPr>
        <p:spPr>
          <a:xfrm>
            <a:off x="0" y="1235332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u="sng">
                <a:solidFill>
                  <a:schemeClr val="bg1"/>
                </a:solidFill>
              </a:rPr>
              <a:t>Goal: Ambulance Turnaround Time of &lt;25 minutes on 50% or more of all transports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51ADD19-B272-83D1-4C36-B4C773B1C6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Ambulance Turnaround Times</a:t>
            </a:r>
          </a:p>
        </p:txBody>
      </p:sp>
    </p:spTree>
    <p:extLst>
      <p:ext uri="{BB962C8B-B14F-4D97-AF65-F5344CB8AC3E}">
        <p14:creationId xmlns:p14="http://schemas.microsoft.com/office/powerpoint/2010/main" val="577786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3F1461-CE93-259E-51D0-385A574DC7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5A2A08-8E5F-75F9-0B78-4F0B2F42ED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10454" y="0"/>
            <a:ext cx="7681546" cy="1143000"/>
          </a:xfrm>
        </p:spPr>
        <p:txBody>
          <a:bodyPr/>
          <a:lstStyle/>
          <a:p>
            <a:r>
              <a:rPr lang="en-US"/>
              <a:t>EMS Rules Updates (Coming Soon)</a:t>
            </a:r>
            <a:endParaRPr lang="en-US" sz="2800" b="0">
              <a:cs typeface="Arial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3F11FE-0B03-03AE-C72E-67A88A1873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776" y="1328200"/>
            <a:ext cx="11956447" cy="5369045"/>
          </a:xfrm>
        </p:spPr>
        <p:txBody>
          <a:bodyPr/>
          <a:lstStyle/>
          <a:p>
            <a:pPr marL="342265" indent="-274320">
              <a:spcBef>
                <a:spcPts val="1400"/>
              </a:spcBef>
              <a:spcAft>
                <a:spcPts val="800"/>
              </a:spcAft>
              <a:defRPr/>
            </a:pPr>
            <a:r>
              <a:rPr lang="en-US" sz="2000" b="1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Roboto"/>
                <a:cs typeface="Arial"/>
              </a:rPr>
              <a:t>Human Trafficking Prevention (HB 742):</a:t>
            </a:r>
            <a:r>
              <a:rPr lang="en-US" sz="2000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Roboto"/>
                <a:cs typeface="Arial"/>
              </a:rPr>
              <a:t> All EMS personnel must complete HHSC-approved human trafficking education. </a:t>
            </a:r>
            <a:endParaRPr lang="en-US" sz="1800" i="1">
              <a:highlight>
                <a:srgbClr val="FFFFFF"/>
              </a:highlight>
              <a:latin typeface="Arial"/>
              <a:ea typeface="Roboto"/>
              <a:cs typeface="Arial"/>
            </a:endParaRPr>
          </a:p>
          <a:p>
            <a:pPr marL="342265" indent="-342265">
              <a:spcAft>
                <a:spcPts val="800"/>
              </a:spcAft>
              <a:defRPr/>
            </a:pPr>
            <a:r>
              <a:rPr lang="en-US" sz="2000" b="1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Roboto"/>
                <a:cs typeface="Arial"/>
              </a:rPr>
              <a:t>Active Shooter Planning (HB 33):</a:t>
            </a:r>
            <a:r>
              <a:rPr lang="en-US" sz="2000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Roboto"/>
                <a:cs typeface="Arial"/>
              </a:rPr>
              <a:t> Cited as the </a:t>
            </a:r>
            <a:r>
              <a:rPr lang="en-US" sz="2000" b="1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Roboto"/>
                <a:cs typeface="Arial"/>
              </a:rPr>
              <a:t>Uvalde Strong Act</a:t>
            </a:r>
            <a:r>
              <a:rPr lang="en-US" sz="2000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Roboto"/>
                <a:cs typeface="Arial"/>
              </a:rPr>
              <a:t>; EMS providers are required to participate in school-based active shooter exercises and training when invited by local school districts or law enforcement.</a:t>
            </a:r>
            <a:endParaRPr lang="en-US" sz="1300" i="1">
              <a:highlight>
                <a:srgbClr val="FFFFFF"/>
              </a:highlight>
              <a:latin typeface="Arial"/>
              <a:ea typeface="Roboto"/>
              <a:cs typeface="Arial"/>
            </a:endParaRPr>
          </a:p>
          <a:p>
            <a:pPr marL="342265" indent="-342265">
              <a:spcAft>
                <a:spcPts val="800"/>
              </a:spcAft>
              <a:defRPr/>
            </a:pPr>
            <a:r>
              <a:rPr lang="en-US" sz="2000" b="1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Roboto"/>
                <a:cs typeface="Arial"/>
              </a:rPr>
              <a:t>AI Disclosure (HB 149):</a:t>
            </a:r>
            <a:r>
              <a:rPr lang="en-US" sz="2000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Roboto"/>
                <a:cs typeface="Arial"/>
              </a:rPr>
              <a:t> Providers using AI for treatment decisions (not just documentation) must have a formal policy in place and notify patients. </a:t>
            </a:r>
            <a:endParaRPr lang="en-US" sz="1800" i="1">
              <a:solidFill>
                <a:srgbClr val="000000"/>
              </a:solidFill>
              <a:highlight>
                <a:srgbClr val="FFFFFF"/>
              </a:highlight>
              <a:latin typeface="Arial"/>
              <a:ea typeface="Roboto"/>
              <a:cs typeface="Arial"/>
            </a:endParaRPr>
          </a:p>
          <a:p>
            <a:pPr marL="342265" indent="-342265">
              <a:spcAft>
                <a:spcPts val="800"/>
              </a:spcAft>
              <a:defRPr/>
            </a:pPr>
            <a:r>
              <a:rPr lang="en-US" sz="2000" b="1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Roboto"/>
                <a:cs typeface="Arial"/>
              </a:rPr>
              <a:t>Peer Support Protections (HB 35):</a:t>
            </a:r>
            <a:r>
              <a:rPr lang="en-US" sz="2000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Roboto"/>
                <a:cs typeface="Arial"/>
              </a:rPr>
              <a:t> Participation in peer support programs is protected; DSHS will not take disciplinary action against individuals for seeking help through these programs. </a:t>
            </a:r>
            <a:endParaRPr lang="en-US" sz="1800" i="1">
              <a:highlight>
                <a:srgbClr val="FFFFFF"/>
              </a:highlight>
              <a:latin typeface="Arial"/>
              <a:ea typeface="Roboto"/>
              <a:cs typeface="Arial"/>
            </a:endParaRPr>
          </a:p>
          <a:p>
            <a:pPr marL="342265" indent="-342265">
              <a:spcAft>
                <a:spcPts val="800"/>
              </a:spcAft>
              <a:defRPr/>
            </a:pPr>
            <a:r>
              <a:rPr lang="en-US" sz="2000" b="1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Roboto"/>
                <a:cs typeface="Arial"/>
              </a:rPr>
              <a:t>Military &amp; Veteran Licensing (SB 1818):</a:t>
            </a:r>
            <a:r>
              <a:rPr lang="en-US" sz="2000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Roboto"/>
                <a:cs typeface="Arial"/>
              </a:rPr>
              <a:t> Expedites licensing for veterans and military spouses, allowing them to practice for up to three years under out-of-state licenses in certain conditions.</a:t>
            </a:r>
            <a:endParaRPr lang="en-US" sz="2000">
              <a:latin typeface="Arial"/>
              <a:cs typeface="Arial"/>
            </a:endParaRPr>
          </a:p>
          <a:p>
            <a:pPr marL="342265" indent="-342265">
              <a:spcAft>
                <a:spcPts val="800"/>
              </a:spcAft>
              <a:defRPr/>
            </a:pPr>
            <a:r>
              <a:rPr lang="en-US" sz="2000" b="1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Roboto"/>
                <a:cs typeface="Arial"/>
              </a:rPr>
              <a:t>Stalking Disqualification (SB 1021):</a:t>
            </a:r>
            <a:r>
              <a:rPr lang="en-US" sz="2000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Roboto"/>
                <a:cs typeface="Arial"/>
              </a:rPr>
              <a:t> A conviction for stalking after September 1, 2025, may lead to the disqualification of EMS certification.</a:t>
            </a:r>
            <a:endParaRPr lang="en-US" sz="2000">
              <a:latin typeface="Arial"/>
              <a:cs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19578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7B2614-C372-B36E-48E5-D34BC03F7E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5577D9-8521-A8DE-044D-B7503E84E3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1539" y="1314464"/>
            <a:ext cx="11599690" cy="4988045"/>
          </a:xfrm>
        </p:spPr>
        <p:txBody>
          <a:bodyPr/>
          <a:lstStyle/>
          <a:p>
            <a:pPr marL="342265" indent="-342265">
              <a:defRPr/>
            </a:pPr>
            <a:r>
              <a:rPr lang="en-US" sz="2400" b="1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Roboto"/>
                <a:cs typeface="Arial"/>
              </a:rPr>
              <a:t>Medical Director Authority: </a:t>
            </a:r>
            <a:r>
              <a:rPr lang="en-US" sz="2400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Roboto"/>
                <a:cs typeface="Arial"/>
              </a:rPr>
              <a:t>Rules have been clarified to explicitly state the Medical Director’s authority over protocols, clinical guidelines, and the ability to "de-credential" individuals from working under their license.</a:t>
            </a:r>
          </a:p>
          <a:p>
            <a:pPr marL="0" indent="0">
              <a:buNone/>
              <a:defRPr/>
            </a:pPr>
            <a:endParaRPr lang="en-US" sz="1000">
              <a:solidFill>
                <a:srgbClr val="000000"/>
              </a:solidFill>
              <a:highlight>
                <a:srgbClr val="FFFFFF"/>
              </a:highlight>
              <a:latin typeface="Arial"/>
              <a:ea typeface="Roboto"/>
              <a:cs typeface="Arial"/>
            </a:endParaRPr>
          </a:p>
          <a:p>
            <a:pPr marL="342265" indent="-342265">
              <a:defRPr/>
            </a:pPr>
            <a:r>
              <a:rPr lang="en-US" sz="2400" b="1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Roboto"/>
                <a:cs typeface="Arial"/>
              </a:rPr>
              <a:t>Texas EMS Wristband Program (RAC):</a:t>
            </a:r>
            <a:r>
              <a:rPr lang="en-US" sz="2400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Roboto"/>
                <a:cs typeface="Arial"/>
              </a:rPr>
              <a:t> Participation in the Texas EMS wristband initiative will be mandated to improve patient tracking during daily operations and mass casualty incidents.</a:t>
            </a:r>
            <a:endParaRPr lang="en-US" sz="2400">
              <a:latin typeface="Arial"/>
              <a:cs typeface="Arial"/>
            </a:endParaRPr>
          </a:p>
          <a:p>
            <a:pPr marL="0" indent="0">
              <a:buNone/>
              <a:defRPr/>
            </a:pPr>
            <a:endParaRPr lang="en-US" sz="1100">
              <a:solidFill>
                <a:srgbClr val="000000"/>
              </a:solidFill>
              <a:highlight>
                <a:srgbClr val="FFFFFF"/>
              </a:highlight>
              <a:latin typeface="Arial"/>
              <a:ea typeface="Roboto"/>
              <a:cs typeface="Arial"/>
            </a:endParaRPr>
          </a:p>
          <a:p>
            <a:pPr marL="342265" indent="-342265">
              <a:defRPr/>
            </a:pPr>
            <a:r>
              <a:rPr lang="en-US" sz="2400" b="1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Roboto"/>
                <a:cs typeface="Arial"/>
              </a:rPr>
              <a:t>Skills Verification:</a:t>
            </a:r>
            <a:r>
              <a:rPr lang="en-US" sz="2400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Roboto"/>
                <a:cs typeface="Arial"/>
              </a:rPr>
              <a:t> DSHS is removing the requirement for state-level skills verification for renewals, shifting this responsibility entirely to the Medical Director and EMS provider.</a:t>
            </a:r>
            <a:endParaRPr lang="en-US" sz="2400">
              <a:latin typeface="Arial"/>
              <a:cs typeface="Arial"/>
            </a:endParaRPr>
          </a:p>
          <a:p>
            <a:pPr marL="342265" indent="-342265">
              <a:defRPr/>
            </a:pPr>
            <a:endParaRPr lang="en-US" sz="2000">
              <a:highlight>
                <a:srgbClr val="FFFFFF"/>
              </a:highlight>
              <a:latin typeface="Arial"/>
              <a:ea typeface="Roboto"/>
              <a:cs typeface="Arial"/>
            </a:endParaRPr>
          </a:p>
          <a:p>
            <a:pPr marL="0" indent="0">
              <a:buNone/>
              <a:defRPr/>
            </a:pPr>
            <a:endParaRPr lang="en-US" sz="2000">
              <a:solidFill>
                <a:srgbClr val="000000"/>
              </a:solidFill>
              <a:latin typeface="Arial"/>
              <a:ea typeface="Roboto"/>
              <a:cs typeface="Arial"/>
            </a:endParaRPr>
          </a:p>
          <a:p>
            <a:pPr marL="342265" indent="-342265"/>
            <a:endParaRPr lang="en-US" sz="3600">
              <a:solidFill>
                <a:srgbClr val="000000"/>
              </a:solidFill>
              <a:latin typeface="Arial"/>
              <a:ea typeface="Roboto"/>
              <a:cs typeface="Arial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0013FBA-011B-4019-93B5-F74E1C152B9B}"/>
              </a:ext>
            </a:extLst>
          </p:cNvPr>
          <p:cNvSpPr txBox="1">
            <a:spLocks/>
          </p:cNvSpPr>
          <p:nvPr/>
        </p:nvSpPr>
        <p:spPr bwMode="auto">
          <a:xfrm>
            <a:off x="4510454" y="0"/>
            <a:ext cx="7681546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418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accent2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accent2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accent2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accent2"/>
                </a:solidFill>
                <a:latin typeface="Arial" charset="0"/>
              </a:defRPr>
            </a:lvl5pPr>
            <a:lvl6pPr marL="457167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332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498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664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kern="0"/>
              <a:t>EMS Rules Updates (Coming Soon)</a:t>
            </a:r>
            <a:endParaRPr lang="en-US" sz="2800" b="0" kern="0">
              <a:cs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10338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6C0A504E-ECE6-F0B1-58B4-83A590130475}"/>
              </a:ext>
            </a:extLst>
          </p:cNvPr>
          <p:cNvSpPr/>
          <p:nvPr/>
        </p:nvSpPr>
        <p:spPr>
          <a:xfrm>
            <a:off x="5964873" y="1218405"/>
            <a:ext cx="56941" cy="515516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D274BF4-9C86-D263-5B84-4937BF697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Come join us …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3F2D8E-E950-933F-7A15-376F27D6419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4EE2D1-FBA3-4B86-A056-FE05A2182CF6}" type="slidenum">
              <a:rPr lang="en-US" smtClean="0"/>
              <a:t>17</a:t>
            </a:fld>
            <a:endParaRPr lang="en-US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712BA3B6-6C2C-6628-2A51-E44518863A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5618201"/>
              </p:ext>
            </p:extLst>
          </p:nvPr>
        </p:nvGraphicFramePr>
        <p:xfrm>
          <a:off x="6354566" y="2475365"/>
          <a:ext cx="5754235" cy="316992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271081">
                  <a:extLst>
                    <a:ext uri="{9D8B030D-6E8A-4147-A177-3AD203B41FA5}">
                      <a16:colId xmlns:a16="http://schemas.microsoft.com/office/drawing/2014/main" val="2789239973"/>
                    </a:ext>
                  </a:extLst>
                </a:gridCol>
                <a:gridCol w="1479555">
                  <a:extLst>
                    <a:ext uri="{9D8B030D-6E8A-4147-A177-3AD203B41FA5}">
                      <a16:colId xmlns:a16="http://schemas.microsoft.com/office/drawing/2014/main" val="1387083910"/>
                    </a:ext>
                  </a:extLst>
                </a:gridCol>
                <a:gridCol w="1020307">
                  <a:extLst>
                    <a:ext uri="{9D8B030D-6E8A-4147-A177-3AD203B41FA5}">
                      <a16:colId xmlns:a16="http://schemas.microsoft.com/office/drawing/2014/main" val="3156598959"/>
                    </a:ext>
                  </a:extLst>
                </a:gridCol>
                <a:gridCol w="1003111">
                  <a:extLst>
                    <a:ext uri="{9D8B030D-6E8A-4147-A177-3AD203B41FA5}">
                      <a16:colId xmlns:a16="http://schemas.microsoft.com/office/drawing/2014/main" val="2911783582"/>
                    </a:ext>
                  </a:extLst>
                </a:gridCol>
                <a:gridCol w="980181">
                  <a:extLst>
                    <a:ext uri="{9D8B030D-6E8A-4147-A177-3AD203B41FA5}">
                      <a16:colId xmlns:a16="http://schemas.microsoft.com/office/drawing/2014/main" val="257668703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First Tuesday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26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First Wednesday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26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First Thursday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26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Second Tuesday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26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Second Thursday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2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9651932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 marL="0" indent="0" algn="ctr"/>
                      <a:r>
                        <a:rPr lang="en-US" sz="1200">
                          <a:solidFill>
                            <a:schemeClr val="tx1"/>
                          </a:solidFill>
                        </a:rPr>
                        <a:t>EMTF </a:t>
                      </a:r>
                      <a:r>
                        <a:rPr lang="en-US" sz="1200" u="sng">
                          <a:solidFill>
                            <a:schemeClr val="tx1"/>
                          </a:solidFill>
                        </a:rPr>
                        <a:t>Subcommittee</a:t>
                      </a:r>
                    </a:p>
                    <a:p>
                      <a:pPr algn="ctr"/>
                      <a:r>
                        <a:rPr lang="en-US" sz="1200" b="1"/>
                        <a:t>8:30 AM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/>
                        <a:t>Cardiac </a:t>
                      </a:r>
                      <a:r>
                        <a:rPr lang="en-US" sz="1200" u="sng"/>
                        <a:t>Committee</a:t>
                      </a:r>
                    </a:p>
                    <a:p>
                      <a:pPr algn="ctr"/>
                      <a:r>
                        <a:rPr lang="en-US" sz="1200" b="1"/>
                        <a:t>8:00 AM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/>
                        <a:t>Air Medical </a:t>
                      </a:r>
                      <a:r>
                        <a:rPr lang="en-US" sz="1200" u="sng"/>
                        <a:t>Committee</a:t>
                      </a:r>
                    </a:p>
                    <a:p>
                      <a:pPr algn="ctr"/>
                      <a:r>
                        <a:rPr lang="en-US" sz="1200" b="1"/>
                        <a:t>9:00 AM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200"/>
                        <a:t>Board of </a:t>
                      </a:r>
                      <a:r>
                        <a:rPr lang="en-US" sz="1200" u="sng"/>
                        <a:t>Directors</a:t>
                      </a:r>
                    </a:p>
                    <a:p>
                      <a:pPr algn="ctr"/>
                      <a:r>
                        <a:rPr lang="en-US" sz="1200" b="1"/>
                        <a:t>10:00 AM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en-US" sz="1200"/>
                        <a:t>Perinatal </a:t>
                      </a:r>
                      <a:r>
                        <a:rPr lang="en-US" sz="1200" u="sng"/>
                        <a:t>Committee</a:t>
                      </a:r>
                    </a:p>
                    <a:p>
                      <a:pPr algn="ctr"/>
                      <a:r>
                        <a:rPr lang="en-US" sz="1200" b="1"/>
                        <a:t>8:00 AM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626564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en-US" sz="12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u="sng">
                          <a:solidFill>
                            <a:schemeClr val="tx1"/>
                          </a:solidFill>
                        </a:rPr>
                        <a:t>EMS Committee</a:t>
                      </a:r>
                    </a:p>
                    <a:p>
                      <a:pPr algn="ctr"/>
                      <a:r>
                        <a:rPr lang="en-US" sz="1200" b="1"/>
                        <a:t>9:00 AM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/>
                        <a:t>Pediatric </a:t>
                      </a:r>
                      <a:r>
                        <a:rPr lang="en-US" sz="1200" u="sng"/>
                        <a:t>Committee</a:t>
                      </a:r>
                    </a:p>
                    <a:p>
                      <a:pPr algn="ctr"/>
                      <a:r>
                        <a:rPr lang="en-US" sz="1200" b="1"/>
                        <a:t>10:30 AM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120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en-US" sz="12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55592990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en-US" sz="1200"/>
                        <a:t>Regional Emergency Preparedness Committee </a:t>
                      </a:r>
                      <a:r>
                        <a:rPr lang="en-US" sz="1200" u="sng"/>
                        <a:t>(REPC)</a:t>
                      </a:r>
                    </a:p>
                    <a:p>
                      <a:pPr algn="ctr"/>
                      <a:r>
                        <a:rPr lang="en-US" sz="1200" b="1"/>
                        <a:t>10:30 AM</a:t>
                      </a:r>
                    </a:p>
                    <a:p>
                      <a:pPr algn="ctr"/>
                      <a:endParaRPr lang="en-US" sz="12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u="sng"/>
                        <a:t>Stroke Committee</a:t>
                      </a:r>
                    </a:p>
                    <a:p>
                      <a:pPr algn="ctr"/>
                      <a:r>
                        <a:rPr lang="en-US" sz="1200" b="1"/>
                        <a:t>10:30 AM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200"/>
                        <a:t>Trauma </a:t>
                      </a:r>
                      <a:r>
                        <a:rPr lang="en-US" sz="1200" u="sng"/>
                        <a:t>Committee</a:t>
                      </a:r>
                    </a:p>
                    <a:p>
                      <a:pPr algn="ctr"/>
                      <a:r>
                        <a:rPr lang="en-US" sz="1200" b="1"/>
                        <a:t>1:00 PM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33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/>
                        <a:t>EMS Medical Directors </a:t>
                      </a:r>
                      <a:r>
                        <a:rPr lang="en-US" sz="1200" u="sng"/>
                        <a:t>Committee</a:t>
                      </a:r>
                      <a:r>
                        <a:rPr lang="en-US" sz="1200"/>
                        <a:t> </a:t>
                      </a:r>
                      <a:r>
                        <a:rPr lang="en-US" sz="1200" b="1"/>
                        <a:t>(Quarterly)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12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4395108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algn="ctr"/>
                      <a:endParaRPr lang="en-US" sz="12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/>
                        <a:t>ED Operations </a:t>
                      </a:r>
                      <a:r>
                        <a:rPr lang="en-US" sz="1200" u="sng"/>
                        <a:t>Committee</a:t>
                      </a:r>
                    </a:p>
                    <a:p>
                      <a:pPr algn="ctr"/>
                      <a:r>
                        <a:rPr lang="en-US" sz="1200" b="1"/>
                        <a:t>1:00 PM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120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en-US" sz="120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en-US" sz="12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72636801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31E7D203-3F51-4A98-99F9-45E41F2F8D76}"/>
              </a:ext>
            </a:extLst>
          </p:cNvPr>
          <p:cNvSpPr txBox="1"/>
          <p:nvPr/>
        </p:nvSpPr>
        <p:spPr>
          <a:xfrm>
            <a:off x="6284069" y="1415553"/>
            <a:ext cx="59079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>
                <a:solidFill>
                  <a:srgbClr val="003264"/>
                </a:solidFill>
              </a:rPr>
              <a:t>Monthly Recurring Meetings</a:t>
            </a:r>
          </a:p>
          <a:p>
            <a:pPr algn="ctr"/>
            <a:endParaRPr lang="en-US" sz="1200"/>
          </a:p>
          <a:p>
            <a:pPr algn="ctr"/>
            <a:r>
              <a:rPr lang="en-US" sz="1200"/>
              <a:t>(Check Website Calendar at </a:t>
            </a:r>
            <a:r>
              <a:rPr lang="en-US" sz="1200">
                <a:hlinkClick r:id="rId2"/>
              </a:rPr>
              <a:t>https://ncttrac.org/calendar/</a:t>
            </a:r>
            <a:r>
              <a:rPr lang="en-US" sz="1200"/>
              <a:t> for registration info)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A30998A-0F2C-9F4A-9DF5-DB309A5462F9}"/>
              </a:ext>
            </a:extLst>
          </p:cNvPr>
          <p:cNvSpPr txBox="1"/>
          <p:nvPr/>
        </p:nvSpPr>
        <p:spPr>
          <a:xfrm>
            <a:off x="119794" y="1415553"/>
            <a:ext cx="5907931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>
                <a:solidFill>
                  <a:srgbClr val="003264"/>
                </a:solidFill>
              </a:rPr>
              <a:t>Annual General Membership Meeting</a:t>
            </a:r>
          </a:p>
          <a:p>
            <a:pPr algn="ctr"/>
            <a:endParaRPr lang="en-US" sz="1200"/>
          </a:p>
          <a:p>
            <a:pPr algn="ctr"/>
            <a:r>
              <a:rPr lang="en-US" sz="1400"/>
              <a:t>When: </a:t>
            </a:r>
            <a:r>
              <a:rPr lang="en-US" sz="1400" b="1"/>
              <a:t>September 15, 2026 12:30 PM</a:t>
            </a:r>
          </a:p>
          <a:p>
            <a:pPr algn="ctr"/>
            <a:r>
              <a:rPr lang="en-US" sz="1400"/>
              <a:t>Where: </a:t>
            </a:r>
            <a:r>
              <a:rPr lang="en-US" sz="1400" b="1"/>
              <a:t>Hilton Garden Inn Grand Prairie at </a:t>
            </a:r>
            <a:r>
              <a:rPr lang="en-US" sz="1400" b="1" err="1"/>
              <a:t>EpicCentral</a:t>
            </a:r>
            <a:endParaRPr lang="en-US" sz="1400" b="1"/>
          </a:p>
          <a:p>
            <a:pPr algn="ctr"/>
            <a:endParaRPr lang="en-US" sz="1400" b="1"/>
          </a:p>
          <a:p>
            <a:pPr indent="796925"/>
            <a:r>
              <a:rPr lang="en-US" sz="1400" b="1" u="sng"/>
              <a:t>Join Us For</a:t>
            </a:r>
            <a:r>
              <a:rPr lang="en-US" sz="1400" b="1"/>
              <a:t>		              </a:t>
            </a:r>
            <a:r>
              <a:rPr lang="en-US" sz="1400" b="1" u="sng"/>
              <a:t>Use QR Code to Register</a:t>
            </a:r>
            <a:endParaRPr lang="en-US" sz="1400" u="sng"/>
          </a:p>
          <a:p>
            <a:r>
              <a:rPr lang="en-US" sz="1400"/>
              <a:t>Member Awards and Recognition</a:t>
            </a:r>
          </a:p>
          <a:p>
            <a:r>
              <a:rPr lang="en-US" sz="1400"/>
              <a:t>Continuing Education Hours</a:t>
            </a:r>
          </a:p>
          <a:p>
            <a:r>
              <a:rPr lang="en-US" sz="1400"/>
              <a:t>Looking Ahead at FY27</a:t>
            </a:r>
          </a:p>
          <a:p>
            <a:r>
              <a:rPr lang="en-US" sz="1400"/>
              <a:t>Prize Raffle</a:t>
            </a:r>
          </a:p>
          <a:p>
            <a:r>
              <a:rPr lang="en-US" sz="1400"/>
              <a:t>Networking Lunch</a:t>
            </a:r>
          </a:p>
          <a:p>
            <a:r>
              <a:rPr lang="en-US" sz="1400"/>
              <a:t>Financial Review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en-US" sz="1400"/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10F59FB7-CA12-4FEC-6E5D-6503E97716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8079030"/>
              </p:ext>
            </p:extLst>
          </p:nvPr>
        </p:nvGraphicFramePr>
        <p:xfrm>
          <a:off x="760340" y="4431763"/>
          <a:ext cx="4563987" cy="1836593"/>
        </p:xfrm>
        <a:graphic>
          <a:graphicData uri="http://schemas.openxmlformats.org/drawingml/2006/table">
            <a:tbl>
              <a:tblPr/>
              <a:tblGrid>
                <a:gridCol w="1563806">
                  <a:extLst>
                    <a:ext uri="{9D8B030D-6E8A-4147-A177-3AD203B41FA5}">
                      <a16:colId xmlns:a16="http://schemas.microsoft.com/office/drawing/2014/main" val="1806523960"/>
                    </a:ext>
                  </a:extLst>
                </a:gridCol>
                <a:gridCol w="3000181">
                  <a:extLst>
                    <a:ext uri="{9D8B030D-6E8A-4147-A177-3AD203B41FA5}">
                      <a16:colId xmlns:a16="http://schemas.microsoft.com/office/drawing/2014/main" val="3432157320"/>
                    </a:ext>
                  </a:extLst>
                </a:gridCol>
              </a:tblGrid>
              <a:tr h="298957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 b="1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Time</a:t>
                      </a:r>
                      <a:endParaRPr lang="en-US" sz="1600">
                        <a:effectLst/>
                        <a:latin typeface="+mn-lt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26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 b="1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Event</a:t>
                      </a:r>
                      <a:endParaRPr lang="en-US" sz="1600">
                        <a:effectLst/>
                        <a:latin typeface="+mn-lt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2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1842657"/>
                  </a:ext>
                </a:extLst>
              </a:tr>
              <a:tr h="267704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000">
                          <a:effectLst/>
                          <a:latin typeface="+mn-lt"/>
                        </a:rPr>
                        <a:t>9:00 - 10:00 AM</a:t>
                      </a:r>
                      <a:endParaRPr lang="en-US" sz="1050">
                        <a:effectLst/>
                        <a:latin typeface="+mn-lt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000" dirty="0">
                          <a:effectLst/>
                          <a:latin typeface="+mn-lt"/>
                        </a:rPr>
                        <a:t>Continuing Education #1: </a:t>
                      </a:r>
                      <a:r>
                        <a:rPr lang="en-US" sz="1000" i="1" dirty="0" err="1">
                          <a:effectLst/>
                          <a:latin typeface="+mn-lt"/>
                        </a:rPr>
                        <a:t>Strauma</a:t>
                      </a:r>
                      <a:endParaRPr lang="en-US" sz="1050" i="1" dirty="0">
                        <a:effectLst/>
                        <a:latin typeface="+mn-lt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11134161"/>
                  </a:ext>
                </a:extLst>
              </a:tr>
              <a:tr h="375118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000">
                          <a:effectLst/>
                          <a:latin typeface="+mn-lt"/>
                        </a:rPr>
                        <a:t>10:30 - 11:30 AM</a:t>
                      </a:r>
                      <a:endParaRPr lang="en-US" sz="1050">
                        <a:effectLst/>
                        <a:latin typeface="+mn-lt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000">
                          <a:effectLst/>
                          <a:latin typeface="+mn-lt"/>
                        </a:rPr>
                        <a:t>Continuing Education #2: </a:t>
                      </a:r>
                      <a:r>
                        <a:rPr lang="en-US" sz="1000" i="1">
                          <a:effectLst/>
                          <a:latin typeface="+mn-lt"/>
                        </a:rPr>
                        <a:t>Kids On Board – Improving Pediatric Transport Practices</a:t>
                      </a:r>
                      <a:endParaRPr lang="en-US" sz="1050">
                        <a:effectLst/>
                        <a:latin typeface="+mn-lt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0450714"/>
                  </a:ext>
                </a:extLst>
              </a:tr>
              <a:tr h="298957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000">
                          <a:effectLst/>
                          <a:latin typeface="+mn-lt"/>
                        </a:rPr>
                        <a:t>11:30 AM - 12:15 PM</a:t>
                      </a:r>
                      <a:endParaRPr lang="en-US" sz="1050">
                        <a:effectLst/>
                        <a:latin typeface="+mn-lt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000" dirty="0">
                          <a:effectLst/>
                          <a:latin typeface="+mn-lt"/>
                        </a:rPr>
                        <a:t>Networking Lunch</a:t>
                      </a:r>
                      <a:endParaRPr lang="en-US" sz="1050" dirty="0">
                        <a:effectLst/>
                        <a:latin typeface="+mn-lt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993958"/>
                  </a:ext>
                </a:extLst>
              </a:tr>
              <a:tr h="324393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050">
                          <a:effectLst/>
                          <a:latin typeface="+mn-lt"/>
                        </a:rPr>
                        <a:t>12:15 – 12:30 PM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050">
                          <a:effectLst/>
                          <a:latin typeface="+mn-lt"/>
                        </a:rPr>
                        <a:t>Keynote Speaker: Chief Padilla (Arlington FD)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4874140"/>
                  </a:ext>
                </a:extLst>
              </a:tr>
              <a:tr h="271464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000">
                          <a:effectLst/>
                          <a:latin typeface="+mn-lt"/>
                        </a:rPr>
                        <a:t>12:30 - 2:30 PM</a:t>
                      </a:r>
                      <a:endParaRPr lang="en-US" sz="1050">
                        <a:effectLst/>
                        <a:latin typeface="+mn-lt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000" dirty="0">
                          <a:effectLst/>
                          <a:latin typeface="+mn-lt"/>
                        </a:rPr>
                        <a:t>General Membership Meeting</a:t>
                      </a:r>
                      <a:endParaRPr lang="en-US" sz="1050" dirty="0">
                        <a:effectLst/>
                        <a:latin typeface="+mn-lt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93179253"/>
                  </a:ext>
                </a:extLst>
              </a:tr>
            </a:tbl>
          </a:graphicData>
        </a:graphic>
      </p:graphicFrame>
      <p:pic>
        <p:nvPicPr>
          <p:cNvPr id="14" name="Picture 13">
            <a:extLst>
              <a:ext uri="{FF2B5EF4-FFF2-40B4-BE49-F238E27FC236}">
                <a16:creationId xmlns:a16="http://schemas.microsoft.com/office/drawing/2014/main" id="{A3A53ECA-98C6-C932-33B4-32A631CC64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1" t="4944" r="5081" b="3914"/>
          <a:stretch>
            <a:fillRect/>
          </a:stretch>
        </p:blipFill>
        <p:spPr>
          <a:xfrm>
            <a:off x="4047331" y="2954928"/>
            <a:ext cx="1378744" cy="140329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5570C81-547C-426F-AAEF-7A9FA5DD5D59}"/>
              </a:ext>
            </a:extLst>
          </p:cNvPr>
          <p:cNvSpPr txBox="1"/>
          <p:nvPr/>
        </p:nvSpPr>
        <p:spPr>
          <a:xfrm>
            <a:off x="1227892" y="6352143"/>
            <a:ext cx="9736215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i="1"/>
              <a:t>Interested in becoming a NCTTRAC Member?  Email </a:t>
            </a:r>
            <a:r>
              <a:rPr lang="en-US" i="1">
                <a:solidFill>
                  <a:srgbClr val="00206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Admin@NCTTRAC.org</a:t>
            </a:r>
            <a:r>
              <a:rPr lang="en-US" i="1">
                <a:solidFill>
                  <a:srgbClr val="002060"/>
                </a:solidFill>
              </a:rPr>
              <a:t> </a:t>
            </a:r>
            <a:r>
              <a:rPr lang="en-US" i="1"/>
              <a:t>to get started!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FD362099-38DD-88F2-E727-36FB4C91EBDB}"/>
              </a:ext>
            </a:extLst>
          </p:cNvPr>
          <p:cNvSpPr/>
          <p:nvPr/>
        </p:nvSpPr>
        <p:spPr>
          <a:xfrm>
            <a:off x="6452681" y="3322575"/>
            <a:ext cx="1070042" cy="613885"/>
          </a:xfrm>
          <a:prstGeom prst="round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01B1D64F-0963-A90C-9420-F0640FB42D6F}"/>
              </a:ext>
            </a:extLst>
          </p:cNvPr>
          <p:cNvSpPr/>
          <p:nvPr/>
        </p:nvSpPr>
        <p:spPr>
          <a:xfrm>
            <a:off x="7747438" y="3741906"/>
            <a:ext cx="1234434" cy="425024"/>
          </a:xfrm>
          <a:prstGeom prst="round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797A0CA-4DB4-31AD-92CC-78B809BF272E}"/>
              </a:ext>
            </a:extLst>
          </p:cNvPr>
          <p:cNvSpPr/>
          <p:nvPr/>
        </p:nvSpPr>
        <p:spPr>
          <a:xfrm>
            <a:off x="10163365" y="4462243"/>
            <a:ext cx="921195" cy="1010683"/>
          </a:xfrm>
          <a:prstGeom prst="round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1B2202C-0CE1-7453-5BAA-A2B77F9EF878}"/>
              </a:ext>
            </a:extLst>
          </p:cNvPr>
          <p:cNvSpPr/>
          <p:nvPr/>
        </p:nvSpPr>
        <p:spPr>
          <a:xfrm>
            <a:off x="7747438" y="4883531"/>
            <a:ext cx="1234434" cy="623189"/>
          </a:xfrm>
          <a:prstGeom prst="round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13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0" y="1194235"/>
            <a:ext cx="12192000" cy="1301315"/>
          </a:xfrm>
        </p:spPr>
        <p:txBody>
          <a:bodyPr/>
          <a:lstStyle/>
          <a:p>
            <a:r>
              <a:rPr lang="en-US" sz="6000" i="1"/>
              <a:t>Questions? </a:t>
            </a:r>
            <a:endParaRPr lang="en-US" sz="3200" i="1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2139917" y="2685480"/>
            <a:ext cx="7747033" cy="3342110"/>
          </a:xfrm>
        </p:spPr>
        <p:txBody>
          <a:bodyPr/>
          <a:lstStyle/>
          <a:p>
            <a:pPr marL="0" indent="0">
              <a:buNone/>
            </a:pPr>
            <a:r>
              <a:rPr lang="en-US" sz="2400"/>
              <a:t>Jim Dickerson, </a:t>
            </a:r>
          </a:p>
          <a:p>
            <a:pPr marL="0" indent="0">
              <a:buNone/>
            </a:pPr>
            <a:r>
              <a:rPr lang="en-US" sz="2400"/>
              <a:t>Executive Director</a:t>
            </a:r>
          </a:p>
          <a:p>
            <a:pPr marL="0" indent="0">
              <a:buNone/>
            </a:pPr>
            <a:r>
              <a:rPr lang="en-US" sz="2400">
                <a:solidFill>
                  <a:srgbClr val="00206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jdickerson@ncttrac.org</a:t>
            </a:r>
            <a:endParaRPr lang="en-US" sz="240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US" sz="1200"/>
          </a:p>
          <a:p>
            <a:pPr marL="0" indent="0">
              <a:buNone/>
            </a:pPr>
            <a:endParaRPr lang="en-US" sz="1200"/>
          </a:p>
          <a:p>
            <a:pPr marL="0" indent="0">
              <a:buNone/>
            </a:pPr>
            <a:r>
              <a:rPr lang="en-US" sz="2400"/>
              <a:t>Jacob Seil </a:t>
            </a:r>
          </a:p>
          <a:p>
            <a:pPr marL="0" indent="0">
              <a:buNone/>
            </a:pPr>
            <a:r>
              <a:rPr lang="en-US" sz="2400"/>
              <a:t>Deputy Executive Director </a:t>
            </a:r>
          </a:p>
          <a:p>
            <a:pPr marL="0" indent="0">
              <a:buNone/>
            </a:pPr>
            <a:r>
              <a:rPr lang="en-US" sz="2400">
                <a:solidFill>
                  <a:srgbClr val="00206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jseil@ncttrac.org</a:t>
            </a:r>
            <a:endParaRPr lang="en-US" sz="2400">
              <a:solidFill>
                <a:srgbClr val="002060"/>
              </a:solidFill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200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200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US" sz="3600" b="1">
              <a:solidFill>
                <a:srgbClr val="00418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3239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52" y="1518821"/>
            <a:ext cx="4599793" cy="3671068"/>
          </a:xfrm>
          <a:prstGeom prst="rect">
            <a:avLst/>
          </a:prstGeom>
        </p:spPr>
      </p:pic>
      <p:sp>
        <p:nvSpPr>
          <p:cNvPr id="129026" name="Rectangle 2"/>
          <p:cNvSpPr>
            <a:spLocks noGrp="1" noChangeArrowheads="1"/>
          </p:cNvSpPr>
          <p:nvPr>
            <p:ph type="title"/>
          </p:nvPr>
        </p:nvSpPr>
        <p:spPr>
          <a:xfrm>
            <a:off x="3733800" y="0"/>
            <a:ext cx="8458200" cy="1201790"/>
          </a:xfrm>
        </p:spPr>
        <p:txBody>
          <a:bodyPr/>
          <a:lstStyle/>
          <a:p>
            <a:r>
              <a:rPr lang="en-US" sz="3600" kern="120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Regional Advisory Councils (RAC)</a:t>
            </a:r>
            <a:endParaRPr lang="en-US" sz="3600">
              <a:effectLst/>
              <a:cs typeface="Calibri" pitchFamily="34" charset="0"/>
            </a:endParaRPr>
          </a:p>
        </p:txBody>
      </p:sp>
      <p:sp>
        <p:nvSpPr>
          <p:cNvPr id="129027" name="Content Placeholder 2"/>
          <p:cNvSpPr>
            <a:spLocks/>
          </p:cNvSpPr>
          <p:nvPr/>
        </p:nvSpPr>
        <p:spPr bwMode="auto">
          <a:xfrm>
            <a:off x="4331667" y="1763674"/>
            <a:ext cx="7658170" cy="3959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189" marR="0" lvl="0" indent="-457189" algn="l" defTabSz="914400" rtl="0" eaLnBrk="0" fontAlgn="auto" latinLnBrk="0" hangingPunct="0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alibri" pitchFamily="34" charset="0"/>
              </a:rPr>
              <a:t>Texas has 22 Trauma Service Areas (TSA)</a:t>
            </a:r>
          </a:p>
          <a:p>
            <a:pPr marL="457189" marR="0" lvl="0" indent="-457189" algn="l" defTabSz="914400" rtl="0" eaLnBrk="0" fontAlgn="auto" latinLnBrk="0" hangingPunct="0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Calibri" pitchFamily="34" charset="0"/>
            </a:endParaRPr>
          </a:p>
          <a:p>
            <a:pPr marL="457189" marR="0" lvl="0" indent="-457189" algn="l" defTabSz="914400" rtl="0" eaLnBrk="0" fontAlgn="auto" latinLnBrk="0" hangingPunct="0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alibri" pitchFamily="34" charset="0"/>
              </a:rPr>
              <a:t>NCTTRAC represents TSA-E:</a:t>
            </a:r>
          </a:p>
          <a:p>
            <a:pPr marL="914389" marR="0" lvl="1" indent="-457189" algn="l" defTabSz="914400" rtl="0" eaLnBrk="0" fontAlgn="auto" latinLnBrk="0" hangingPunct="0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alibri" pitchFamily="34" charset="0"/>
              </a:rPr>
              <a:t>19 Counties in North Central Texas (NCT)</a:t>
            </a:r>
          </a:p>
          <a:p>
            <a:pPr marL="914389" marR="0" lvl="1" indent="-457189" algn="l" defTabSz="914400" rtl="0" eaLnBrk="0" fontAlgn="auto" latinLnBrk="0" hangingPunct="0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alibri" pitchFamily="34" charset="0"/>
              </a:rPr>
              <a:t>8,857,701</a:t>
            </a:r>
            <a:r>
              <a:rPr kumimoji="0" lang="en-US" sz="2400" b="0" i="0" u="none" strike="noStrike" kern="120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alibri" pitchFamily="34" charset="0"/>
              </a:rPr>
              <a:t>*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alibri" pitchFamily="34" charset="0"/>
              </a:rPr>
              <a:t> people in TSA-E</a:t>
            </a:r>
          </a:p>
          <a:p>
            <a:pPr marL="914389" marR="0" lvl="1" indent="-457189" algn="l" defTabSz="914400" rtl="0" eaLnBrk="0" fontAlgn="auto" latinLnBrk="0" hangingPunct="0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alibri" pitchFamily="34" charset="0"/>
              </a:rPr>
              <a:t>28% of the Texas population </a:t>
            </a:r>
          </a:p>
          <a:p>
            <a:pPr marL="914389" marR="0" lvl="1" indent="-457189" algn="l" defTabSz="914400" rtl="0" eaLnBrk="0" fontAlgn="auto" latinLnBrk="0" hangingPunct="0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alibri" pitchFamily="34" charset="0"/>
              </a:rPr>
              <a:t>2.4% of the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alibri" pitchFamily="34" charset="0"/>
              </a:rPr>
              <a:t>U.S.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alibri" pitchFamily="34" charset="0"/>
              </a:rPr>
              <a:t> population</a:t>
            </a:r>
          </a:p>
          <a:p>
            <a:pPr marL="914389" marR="0" lvl="1" indent="-457189" algn="l" defTabSz="914400" rtl="0" eaLnBrk="0" fontAlgn="auto" latinLnBrk="0" hangingPunct="0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en-US" sz="2400">
                <a:solidFill>
                  <a:srgbClr val="000000"/>
                </a:solidFill>
                <a:latin typeface="Arial"/>
                <a:cs typeface="Calibri" pitchFamily="34" charset="0"/>
              </a:rPr>
              <a:t>38 U.S. states have fewer total residents than DFW; only 6 states have a smaller land area.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Calibri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6AF878C-78E7-41A9-9B06-B93248514B01}"/>
              </a:ext>
            </a:extLst>
          </p:cNvPr>
          <p:cNvSpPr txBox="1"/>
          <p:nvPr/>
        </p:nvSpPr>
        <p:spPr>
          <a:xfrm>
            <a:off x="117047" y="5313225"/>
            <a:ext cx="4985589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alibri" pitchFamily="34" charset="0"/>
              </a:rPr>
              <a:t>*Reference: Texas Demographic Center (2023 statistics)</a:t>
            </a:r>
          </a:p>
        </p:txBody>
      </p:sp>
      <p:sp>
        <p:nvSpPr>
          <p:cNvPr id="5" name="Oval 4"/>
          <p:cNvSpPr/>
          <p:nvPr/>
        </p:nvSpPr>
        <p:spPr>
          <a:xfrm>
            <a:off x="2464455" y="2304925"/>
            <a:ext cx="1157377" cy="97478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9887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11,471 Swiss Flag Stock Photos, Pictures &amp; Royalty-Free Images - iStock">
            <a:extLst>
              <a:ext uri="{FF2B5EF4-FFF2-40B4-BE49-F238E27FC236}">
                <a16:creationId xmlns:a16="http://schemas.microsoft.com/office/drawing/2014/main" id="{16419E59-8EED-4605-B373-E89C0FDB20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1054" y="1543633"/>
            <a:ext cx="5537957" cy="4209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in on Printable Patterns at PatternUniverse.com">
            <a:extLst>
              <a:ext uri="{FF2B5EF4-FFF2-40B4-BE49-F238E27FC236}">
                <a16:creationId xmlns:a16="http://schemas.microsoft.com/office/drawing/2014/main" id="{79F12BCC-1490-4351-B9B3-567B5AA1AD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1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7593" y="1630987"/>
            <a:ext cx="5344877" cy="4034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697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sz="3600" kern="120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Regional Advisory Councils (RAC)</a:t>
            </a:r>
            <a:endParaRPr lang="en-US" kern="120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F97BCE4-4CE7-46D0-911D-29BC8E362E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989" y="1252189"/>
            <a:ext cx="7099811" cy="5139086"/>
          </a:xfr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r>
              <a:rPr kumimoji="0" lang="en-US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Legislated in 1989 by Texas Administrative Code</a:t>
            </a:r>
            <a:r>
              <a:rPr kumimoji="0" lang="en-US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imHei" panose="02010609060101010101" pitchFamily="49" charset="-122"/>
                <a:ea typeface="SimHei" panose="02010609060101010101" pitchFamily="49" charset="-122"/>
              </a:rPr>
              <a:t>§</a:t>
            </a:r>
            <a:r>
              <a:rPr lang="en-US" kern="0">
                <a:solidFill>
                  <a:srgbClr val="000000"/>
                </a:solidFill>
                <a:latin typeface="+mj-lt"/>
                <a:ea typeface="SimHei" panose="02010609060101010101" pitchFamily="49" charset="-122"/>
              </a:rPr>
              <a:t>Rule </a:t>
            </a:r>
            <a:r>
              <a:rPr kumimoji="0" lang="en-US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157.123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endParaRPr lang="en-US" sz="100" kern="0">
              <a:solidFill>
                <a:srgbClr val="000000"/>
              </a:solidFill>
              <a:latin typeface="Arial"/>
            </a:endParaRPr>
          </a:p>
          <a:p>
            <a:pPr lvl="1" fontAlgn="base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v"/>
              <a:defRPr/>
            </a:pPr>
            <a:r>
              <a:rPr lang="en-US"/>
              <a:t>Value of RACs:</a:t>
            </a:r>
          </a:p>
          <a:p>
            <a:pPr lvl="1" fontAlgn="base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v"/>
              <a:defRPr/>
            </a:pPr>
            <a:endParaRPr lang="en-US" sz="100"/>
          </a:p>
          <a:p>
            <a:pPr marL="1203325" lvl="2" indent="-401638" fontAlgn="base">
              <a:spcBef>
                <a:spcPct val="20000"/>
              </a:spcBef>
              <a:spcAft>
                <a:spcPct val="0"/>
              </a:spcAft>
              <a:buFont typeface="+mj-lt"/>
              <a:buAutoNum type="alphaUcPeriod"/>
              <a:defRPr/>
            </a:pPr>
            <a:r>
              <a:rPr lang="en-US">
                <a:solidFill>
                  <a:srgbClr val="000000"/>
                </a:solidFill>
                <a:latin typeface="Arial"/>
              </a:rPr>
              <a:t>Regional Coordination – uniting and creating cohesive systems of care</a:t>
            </a:r>
            <a:endParaRPr lang="en-US" kern="0">
              <a:solidFill>
                <a:srgbClr val="000000"/>
              </a:solidFill>
              <a:latin typeface="Arial"/>
            </a:endParaRPr>
          </a:p>
          <a:p>
            <a:pPr marL="1203325" lvl="2" indent="-401638" fontAlgn="base">
              <a:spcBef>
                <a:spcPct val="20000"/>
              </a:spcBef>
              <a:spcAft>
                <a:spcPct val="0"/>
              </a:spcAft>
              <a:buFont typeface="+mj-lt"/>
              <a:buAutoNum type="alphaUcPeriod"/>
              <a:defRPr/>
            </a:pPr>
            <a:endParaRPr lang="en-US" sz="100" kern="0">
              <a:solidFill>
                <a:srgbClr val="000000"/>
              </a:solidFill>
              <a:latin typeface="Arial"/>
            </a:endParaRPr>
          </a:p>
          <a:p>
            <a:pPr marL="1203325" lvl="2" indent="-401638" fontAlgn="base">
              <a:spcBef>
                <a:spcPct val="20000"/>
              </a:spcBef>
              <a:spcAft>
                <a:spcPct val="0"/>
              </a:spcAft>
              <a:buFont typeface="+mj-lt"/>
              <a:buAutoNum type="alphaUcPeriod"/>
              <a:defRPr/>
            </a:pPr>
            <a:r>
              <a:rPr lang="en-US">
                <a:solidFill>
                  <a:srgbClr val="000000"/>
                </a:solidFill>
                <a:latin typeface="Arial"/>
              </a:rPr>
              <a:t>Systemwide Preparedness &amp; Response – planning, training, &amp; leading drills  </a:t>
            </a:r>
          </a:p>
          <a:p>
            <a:pPr marL="1203325" lvl="2" indent="-401638" fontAlgn="base">
              <a:spcBef>
                <a:spcPct val="20000"/>
              </a:spcBef>
              <a:spcAft>
                <a:spcPct val="0"/>
              </a:spcAft>
              <a:buFont typeface="+mj-lt"/>
              <a:buAutoNum type="alphaUcPeriod"/>
              <a:defRPr/>
            </a:pPr>
            <a:endParaRPr lang="en-US" sz="100">
              <a:solidFill>
                <a:srgbClr val="000000"/>
              </a:solidFill>
              <a:latin typeface="Arial"/>
            </a:endParaRPr>
          </a:p>
          <a:p>
            <a:pPr marL="1203325" lvl="2" indent="-401638" fontAlgn="base">
              <a:spcBef>
                <a:spcPct val="20000"/>
              </a:spcBef>
              <a:spcAft>
                <a:spcPct val="0"/>
              </a:spcAft>
              <a:buFont typeface="+mj-lt"/>
              <a:buAutoNum type="alphaUcPeriod"/>
              <a:defRPr/>
            </a:pPr>
            <a:r>
              <a:rPr lang="en-US">
                <a:solidFill>
                  <a:srgbClr val="000000"/>
                </a:solidFill>
                <a:latin typeface="Arial"/>
              </a:rPr>
              <a:t>Data-Driven Improvement – identifying trends, gaps, &amp; best practices</a:t>
            </a:r>
            <a:endParaRPr lang="en-US" sz="1600">
              <a:solidFill>
                <a:srgbClr val="000000"/>
              </a:solidFill>
              <a:latin typeface="Arial"/>
            </a:endParaRPr>
          </a:p>
          <a:p>
            <a:pPr marL="1203325" lvl="2" indent="-401638" fontAlgn="base">
              <a:spcBef>
                <a:spcPct val="20000"/>
              </a:spcBef>
              <a:spcAft>
                <a:spcPct val="0"/>
              </a:spcAft>
              <a:buFont typeface="+mj-lt"/>
              <a:buAutoNum type="alphaUcPeriod"/>
              <a:defRPr/>
            </a:pPr>
            <a:endParaRPr lang="en-US" sz="200">
              <a:solidFill>
                <a:srgbClr val="000000"/>
              </a:solidFill>
              <a:latin typeface="Arial"/>
            </a:endParaRPr>
          </a:p>
          <a:p>
            <a:pPr marL="1203325" lvl="2" indent="-401638" fontAlgn="base">
              <a:spcBef>
                <a:spcPct val="20000"/>
              </a:spcBef>
              <a:spcAft>
                <a:spcPct val="0"/>
              </a:spcAft>
              <a:buFont typeface="+mj-lt"/>
              <a:buAutoNum type="alphaUcPeriod"/>
              <a:defRPr/>
            </a:pPr>
            <a:r>
              <a:rPr lang="en-US">
                <a:solidFill>
                  <a:srgbClr val="000000"/>
                </a:solidFill>
                <a:latin typeface="Arial"/>
              </a:rPr>
              <a:t>Resource Optimization – real-time crisis coordination &amp; resource sharing (24/7 Duty Phone)</a:t>
            </a:r>
          </a:p>
          <a:p>
            <a:pPr marL="801687" lvl="2" indent="0" fontAlgn="base">
              <a:spcBef>
                <a:spcPct val="20000"/>
              </a:spcBef>
              <a:spcAft>
                <a:spcPct val="0"/>
              </a:spcAft>
              <a:buNone/>
              <a:defRPr/>
            </a:pPr>
            <a:endParaRPr lang="en-US" sz="200">
              <a:solidFill>
                <a:srgbClr val="000000"/>
              </a:solidFill>
              <a:latin typeface="Arial"/>
            </a:endParaRPr>
          </a:p>
          <a:p>
            <a:pPr marL="801687" lvl="2" indent="0" fontAlgn="base">
              <a:spcBef>
                <a:spcPct val="20000"/>
              </a:spcBef>
              <a:spcAft>
                <a:spcPct val="0"/>
              </a:spcAft>
              <a:buNone/>
              <a:defRPr/>
            </a:pPr>
            <a:r>
              <a:rPr lang="en-US">
                <a:solidFill>
                  <a:srgbClr val="000000"/>
                </a:solidFill>
                <a:latin typeface="Arial"/>
              </a:rPr>
              <a:t>E.  Advocacy &amp; Representation – serving as a 		    trusted voice for policy changes, funding, and       	    system improvement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EDDFE4E-CB04-4EDB-AE8A-6A18490874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74831" y="1527843"/>
            <a:ext cx="5029456" cy="4525963"/>
          </a:xfrm>
        </p:spPr>
        <p:txBody>
          <a:bodyPr/>
          <a:lstStyle/>
          <a:p>
            <a:pPr marL="0" indent="0" algn="ctr">
              <a:buNone/>
            </a:pPr>
            <a:r>
              <a:rPr lang="en-US" sz="2400" u="sng">
                <a:solidFill>
                  <a:srgbClr val="000000"/>
                </a:solidFill>
                <a:latin typeface="Arial"/>
                <a:cs typeface="Calibri" pitchFamily="34" charset="0"/>
              </a:rPr>
              <a:t>NCTTRAC’s Mission:</a:t>
            </a:r>
          </a:p>
          <a:p>
            <a:pPr marL="0" indent="0" algn="ctr">
              <a:buNone/>
            </a:pPr>
            <a:r>
              <a:rPr lang="en-US" sz="2000">
                <a:solidFill>
                  <a:srgbClr val="000000"/>
                </a:solidFill>
                <a:latin typeface="Arial"/>
                <a:cs typeface="Calibri" pitchFamily="34" charset="0"/>
              </a:rPr>
              <a:t>To promote and coordinate a system of quality trauma, acute, and emergency healthcare and preparedness in North Central Texas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400">
              <a:solidFill>
                <a:srgbClr val="000000"/>
              </a:solidFill>
              <a:latin typeface="Arial"/>
              <a:cs typeface="Calibri" pitchFamily="34" charset="0"/>
            </a:endParaRPr>
          </a:p>
          <a:p>
            <a:pPr marL="0" indent="0" algn="ctr">
              <a:buNone/>
            </a:pPr>
            <a:r>
              <a:rPr lang="en-US" b="1" i="1">
                <a:solidFill>
                  <a:srgbClr val="FF0000"/>
                </a:solidFill>
                <a:latin typeface="Arial"/>
                <a:cs typeface="Calibri" pitchFamily="34" charset="0"/>
              </a:rPr>
              <a:t>Serves as “Switzerland” for emergency healthcare agencies and facilities to discuss, develop, and share best practices…</a:t>
            </a:r>
          </a:p>
          <a:p>
            <a:pPr marL="0" indent="0">
              <a:buNone/>
            </a:pPr>
            <a:endParaRPr lang="en-US"/>
          </a:p>
        </p:txBody>
      </p:sp>
      <p:sp>
        <p:nvSpPr>
          <p:cNvPr id="126980" name="Rectangle 3"/>
          <p:cNvSpPr>
            <a:spLocks noChangeArrowheads="1"/>
          </p:cNvSpPr>
          <p:nvPr/>
        </p:nvSpPr>
        <p:spPr bwMode="auto">
          <a:xfrm>
            <a:off x="334513" y="3790825"/>
            <a:ext cx="11726174" cy="53685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800075" marR="0" lvl="1" indent="-34287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2386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097AE80-138E-43B4-B9C0-4C88BBDF12B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5000"/>
          </a:blip>
          <a:stretch>
            <a:fillRect/>
          </a:stretch>
        </p:blipFill>
        <p:spPr>
          <a:xfrm>
            <a:off x="6096000" y="1409735"/>
            <a:ext cx="5894796" cy="470392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5058" y="0"/>
            <a:ext cx="8646942" cy="1143000"/>
          </a:xfrm>
        </p:spPr>
        <p:txBody>
          <a:bodyPr/>
          <a:lstStyle/>
          <a:p>
            <a:r>
              <a:rPr lang="en-US" sz="3600" kern="1200">
                <a:latin typeface="Arial"/>
                <a:ea typeface="+mn-ea"/>
                <a:cs typeface="Arial"/>
              </a:rPr>
              <a:t>Regional Advisory Councils (RAC)</a:t>
            </a:r>
            <a:endParaRPr lang="en-US" sz="3600">
              <a:latin typeface="Arial"/>
              <a:cs typeface="Arial"/>
            </a:endParaRPr>
          </a:p>
        </p:txBody>
      </p:sp>
      <p:sp>
        <p:nvSpPr>
          <p:cNvPr id="53251" name="Content Placeholder 2"/>
          <p:cNvSpPr>
            <a:spLocks noGrp="1"/>
          </p:cNvSpPr>
          <p:nvPr>
            <p:ph idx="1"/>
          </p:nvPr>
        </p:nvSpPr>
        <p:spPr>
          <a:xfrm>
            <a:off x="195263" y="1319800"/>
            <a:ext cx="11801474" cy="5039902"/>
          </a:xfrm>
        </p:spPr>
        <p:txBody>
          <a:bodyPr anchor="t">
            <a:noAutofit/>
          </a:bodyPr>
          <a:lstStyle/>
          <a:p>
            <a:pPr marL="342265" indent="-342265">
              <a:buFont typeface="Arial" panose="020B0604020202020204" pitchFamily="34" charset="0"/>
              <a:buChar char="•"/>
            </a:pPr>
            <a: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“TSA” is the geography, and the “RAC” is the members</a:t>
            </a:r>
            <a:endParaRPr lang="en-US" sz="2800">
              <a:solidFill>
                <a:schemeClr val="accent4"/>
              </a:solidFill>
              <a:latin typeface="+mj-lt"/>
              <a:cs typeface="Arial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500">
              <a:solidFill>
                <a:schemeClr val="accent4"/>
              </a:solidFill>
              <a:latin typeface="+mj-lt"/>
            </a:endParaRPr>
          </a:p>
          <a:p>
            <a:pPr marL="342265" indent="-342265">
              <a:buFont typeface="Arial" panose="020B0604020202020204" pitchFamily="34" charset="0"/>
              <a:buChar char="•"/>
            </a:pPr>
            <a:r>
              <a:rPr lang="en-US" sz="2800">
                <a:solidFill>
                  <a:schemeClr val="accent4"/>
                </a:solidFill>
                <a:latin typeface="+mj-lt"/>
              </a:rPr>
              <a:t>NCTTRAC Members &amp; Partners:</a:t>
            </a:r>
            <a:endParaRPr lang="en-US" sz="2800">
              <a:solidFill>
                <a:schemeClr val="accent4"/>
              </a:solidFill>
              <a:latin typeface="+mj-lt"/>
              <a:cs typeface="Arial"/>
            </a:endParaRPr>
          </a:p>
          <a:p>
            <a:pPr marL="742315" lvl="1" indent="-285115">
              <a:buFont typeface="Arial" panose="020B0604020202020204" pitchFamily="34" charset="0"/>
              <a:buChar char="-"/>
            </a:pPr>
            <a:r>
              <a:rPr lang="en-US" sz="2400">
                <a:latin typeface="+mj-lt"/>
              </a:rPr>
              <a:t>250+ Air / Ground EMS Providers and EMS First Responders</a:t>
            </a:r>
            <a:endParaRPr lang="en-US" sz="2400">
              <a:latin typeface="+mj-lt"/>
              <a:cs typeface="Arial"/>
            </a:endParaRPr>
          </a:p>
          <a:p>
            <a:pPr marL="742315" lvl="1" indent="-285115">
              <a:buFont typeface="Arial" panose="020B0604020202020204" pitchFamily="34" charset="0"/>
              <a:buChar char="-"/>
            </a:pPr>
            <a:r>
              <a:rPr lang="en-US" sz="2400">
                <a:latin typeface="+mj-lt"/>
              </a:rPr>
              <a:t>150+ Hospitals (23% of the state’s hospitals)</a:t>
            </a:r>
            <a:endParaRPr lang="en-US" sz="2400">
              <a:latin typeface="+mj-lt"/>
              <a:cs typeface="Arial"/>
            </a:endParaRPr>
          </a:p>
          <a:p>
            <a:pPr marL="1142365" lvl="2" indent="-227965">
              <a:buFont typeface="Arial" panose="020B0604020202020204" pitchFamily="34" charset="0"/>
              <a:buChar char="•"/>
            </a:pPr>
            <a:r>
              <a:rPr lang="en-US" sz="2000">
                <a:latin typeface="+mj-lt"/>
              </a:rPr>
              <a:t>120 Total Hospital Preparedness Program Hospitals</a:t>
            </a:r>
            <a:endParaRPr lang="en-US" sz="2000">
              <a:latin typeface="+mj-lt"/>
              <a:cs typeface="Arial"/>
            </a:endParaRPr>
          </a:p>
          <a:p>
            <a:pPr marL="1142365" lvl="2" indent="-227965">
              <a:buFont typeface="Arial" panose="020B0604020202020204" pitchFamily="34" charset="0"/>
              <a:buChar char="•"/>
            </a:pPr>
            <a:r>
              <a:rPr lang="en-US" sz="2000">
                <a:latin typeface="+mj-lt"/>
              </a:rPr>
              <a:t>  57 Trauma Centers with several “In Active Pursuit”</a:t>
            </a:r>
            <a:endParaRPr lang="en-US" sz="2000">
              <a:latin typeface="+mj-lt"/>
              <a:cs typeface="Arial"/>
            </a:endParaRPr>
          </a:p>
          <a:p>
            <a:pPr marL="1142365" lvl="2" indent="-227965">
              <a:buFont typeface="Arial" panose="020B0604020202020204" pitchFamily="34" charset="0"/>
              <a:buChar char="•"/>
            </a:pPr>
            <a:r>
              <a:rPr lang="en-US" sz="2000">
                <a:latin typeface="+mj-lt"/>
              </a:rPr>
              <a:t>  51 Maternal designated hospitals</a:t>
            </a:r>
            <a:endParaRPr lang="en-US" sz="2000">
              <a:latin typeface="+mj-lt"/>
              <a:cs typeface="Arial"/>
            </a:endParaRPr>
          </a:p>
          <a:p>
            <a:pPr marL="1142365" lvl="2" indent="-227965">
              <a:buFont typeface="Arial" panose="020B0604020202020204" pitchFamily="34" charset="0"/>
              <a:buChar char="•"/>
            </a:pPr>
            <a:r>
              <a:rPr lang="en-US" sz="2000">
                <a:latin typeface="+mj-lt"/>
              </a:rPr>
              <a:t>  54 Neonatal designated hospitals </a:t>
            </a:r>
            <a:endParaRPr lang="en-US" sz="2000">
              <a:latin typeface="+mj-lt"/>
              <a:cs typeface="Arial"/>
            </a:endParaRPr>
          </a:p>
          <a:p>
            <a:pPr marL="1142365" lvl="2" indent="-227965">
              <a:buFont typeface="Arial" panose="020B0604020202020204" pitchFamily="34" charset="0"/>
              <a:buChar char="•"/>
            </a:pPr>
            <a:r>
              <a:rPr lang="en-US" sz="2000">
                <a:latin typeface="+mj-lt"/>
              </a:rPr>
              <a:t>  50 Stroke designated hospitals</a:t>
            </a:r>
            <a:endParaRPr lang="en-US" sz="2000">
              <a:latin typeface="+mj-lt"/>
              <a:cs typeface="Arial"/>
            </a:endParaRPr>
          </a:p>
          <a:p>
            <a:pPr marL="1142365" lvl="2" indent="-227965">
              <a:buFont typeface="Arial" panose="020B0604020202020204" pitchFamily="34" charset="0"/>
              <a:buChar char="•"/>
            </a:pPr>
            <a:r>
              <a:rPr lang="en-US" sz="2000">
                <a:latin typeface="+mj-lt"/>
              </a:rPr>
              <a:t>    2 Veterans Administration Hospitals</a:t>
            </a:r>
            <a:endParaRPr lang="en-US" sz="2000">
              <a:latin typeface="+mj-lt"/>
              <a:cs typeface="Arial"/>
            </a:endParaRPr>
          </a:p>
          <a:p>
            <a:pPr marL="1142365" lvl="2" indent="-227965">
              <a:buFont typeface="Arial" panose="020B0604020202020204" pitchFamily="34" charset="0"/>
              <a:buChar char="•"/>
            </a:pPr>
            <a:r>
              <a:rPr lang="en-US" sz="2000">
                <a:latin typeface="+mj-lt"/>
              </a:rPr>
              <a:t>    5 Children’s Hospitals (including Level I &amp; II designated Trauma Centers)</a:t>
            </a:r>
            <a:endParaRPr lang="en-US" sz="2000">
              <a:latin typeface="+mj-lt"/>
              <a:cs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86D3021-1BAE-CFE0-677D-EC9CB3CBA76C}"/>
              </a:ext>
            </a:extLst>
          </p:cNvPr>
          <p:cNvSpPr txBox="1"/>
          <p:nvPr/>
        </p:nvSpPr>
        <p:spPr>
          <a:xfrm>
            <a:off x="9828717" y="2069856"/>
            <a:ext cx="2231828" cy="147732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65 of 80 (81%)</a:t>
            </a:r>
            <a:r>
              <a:rPr lang="en-US"/>
              <a:t> Quad Counties Licensed EMS FDs are NCTTRAC Members</a:t>
            </a:r>
          </a:p>
        </p:txBody>
      </p:sp>
    </p:spTree>
    <p:extLst>
      <p:ext uri="{BB962C8B-B14F-4D97-AF65-F5344CB8AC3E}">
        <p14:creationId xmlns:p14="http://schemas.microsoft.com/office/powerpoint/2010/main" val="2507896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C76FA2-F7EC-E0D8-D490-BA19CDA3E7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/>
            </a:br>
            <a:r>
              <a:rPr lang="en-US"/>
              <a:t>EMS Programs &amp; Updates</a:t>
            </a:r>
            <a:br>
              <a:rPr lang="en-US"/>
            </a:b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A26816-A124-A65B-3B9E-EA41810CB8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8550" y="1242219"/>
            <a:ext cx="10160000" cy="5263356"/>
          </a:xfrm>
        </p:spPr>
        <p:txBody>
          <a:bodyPr/>
          <a:lstStyle/>
          <a:p>
            <a:r>
              <a:rPr lang="en-US" sz="2800"/>
              <a:t>EMS County Assistance</a:t>
            </a:r>
          </a:p>
          <a:p>
            <a:pPr marL="342875" lvl="1" indent="-342875">
              <a:buChar char="•"/>
            </a:pPr>
            <a:r>
              <a:rPr lang="en-US">
                <a:ea typeface="+mn-ea"/>
                <a:cs typeface="+mn-cs"/>
              </a:rPr>
              <a:t>Heart Safe Community </a:t>
            </a:r>
          </a:p>
          <a:p>
            <a:pPr marL="342875" lvl="1" indent="-342875">
              <a:buChar char="•"/>
            </a:pPr>
            <a:r>
              <a:rPr lang="en-US">
                <a:ea typeface="+mn-ea"/>
                <a:cs typeface="+mn-cs"/>
              </a:rPr>
              <a:t>CARES</a:t>
            </a:r>
          </a:p>
          <a:p>
            <a:pPr marL="342875" lvl="1" indent="-342875">
              <a:buChar char="•"/>
            </a:pPr>
            <a:r>
              <a:rPr lang="en-US">
                <a:ea typeface="+mn-ea"/>
                <a:cs typeface="+mn-cs"/>
              </a:rPr>
              <a:t>Prehospital Whole Blood Pilot Program</a:t>
            </a:r>
          </a:p>
          <a:p>
            <a:pPr marL="342875" lvl="1" indent="-342875">
              <a:buChar char="•"/>
            </a:pPr>
            <a:r>
              <a:rPr lang="en-US">
                <a:ea typeface="+mn-ea"/>
                <a:cs typeface="+mn-cs"/>
              </a:rPr>
              <a:t>Texas EMS Wristband Program</a:t>
            </a:r>
          </a:p>
          <a:p>
            <a:pPr marL="342875" lvl="1" indent="-342875">
              <a:buChar char="•"/>
            </a:pPr>
            <a:r>
              <a:rPr lang="en-US">
                <a:ea typeface="+mn-ea"/>
                <a:cs typeface="+mn-cs"/>
              </a:rPr>
              <a:t>Pulsara Daily Use Requirement</a:t>
            </a:r>
          </a:p>
          <a:p>
            <a:pPr marL="342875" lvl="1" indent="-342875">
              <a:buChar char="•"/>
            </a:pPr>
            <a:r>
              <a:rPr lang="en-US">
                <a:ea typeface="+mn-ea"/>
                <a:cs typeface="+mn-cs"/>
              </a:rPr>
              <a:t>Emergency Medical Task Force (EMTF)</a:t>
            </a:r>
          </a:p>
          <a:p>
            <a:pPr marL="342875" lvl="1" indent="-342875">
              <a:buChar char="•"/>
            </a:pPr>
            <a:r>
              <a:rPr lang="en-US">
                <a:ea typeface="+mn-ea"/>
                <a:cs typeface="+mn-cs"/>
              </a:rPr>
              <a:t>Ambulance Turnaround Times</a:t>
            </a:r>
          </a:p>
          <a:p>
            <a:pPr marL="342875" lvl="1" indent="-342875">
              <a:buChar char="•"/>
            </a:pPr>
            <a:r>
              <a:rPr lang="en-US">
                <a:ea typeface="+mn-ea"/>
                <a:cs typeface="+mn-cs"/>
              </a:rPr>
              <a:t>EMS Rules Updates - Coming Soon</a:t>
            </a:r>
          </a:p>
          <a:p>
            <a:r>
              <a:rPr lang="en-US" sz="2800">
                <a:ea typeface="+mn-ea"/>
                <a:cs typeface="+mn-cs"/>
              </a:rPr>
              <a:t>Meetings &amp; Membership</a:t>
            </a:r>
          </a:p>
          <a:p>
            <a:pPr marL="0" indent="0">
              <a:buNone/>
            </a:pPr>
            <a:endParaRPr lang="en-US" sz="28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2F8505-63CF-F60C-3943-C75AE457C97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268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A902C8-9833-07C7-1D30-77E4612914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EMS County Assistance (Pass-thru) Funds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D9A1D7-731B-6263-C7E6-D27B155148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1449" y="1331912"/>
            <a:ext cx="11896725" cy="5192713"/>
          </a:xfrm>
        </p:spPr>
        <p:txBody>
          <a:bodyPr/>
          <a:lstStyle/>
          <a:p>
            <a:r>
              <a:rPr lang="en-US" sz="2800"/>
              <a:t>Funds allocated annually to EMS providers through the RACs</a:t>
            </a:r>
          </a:p>
          <a:p>
            <a:r>
              <a:rPr lang="en-US" sz="2800"/>
              <a:t>+$500K distributed/reimbursed annually to NCTTRAC EMS agencies</a:t>
            </a:r>
          </a:p>
          <a:p>
            <a:r>
              <a:rPr lang="en-US" sz="2800"/>
              <a:t>Must meet “Active Participation” requirements:</a:t>
            </a:r>
          </a:p>
          <a:p>
            <a:pPr lvl="1"/>
            <a:r>
              <a:rPr lang="en-US" sz="2400"/>
              <a:t>Submit membership application, pay dues, approved by Board</a:t>
            </a:r>
          </a:p>
          <a:p>
            <a:pPr lvl="1"/>
            <a:r>
              <a:rPr lang="en-US" sz="2400"/>
              <a:t>Submit data to EMSTR annually (you do this already)</a:t>
            </a:r>
          </a:p>
          <a:p>
            <a:pPr lvl="1"/>
            <a:r>
              <a:rPr lang="en-US" sz="2400"/>
              <a:t>Meet annual Pulsara participation requirements (beginning September 2026)</a:t>
            </a:r>
          </a:p>
          <a:p>
            <a:pPr lvl="1"/>
            <a:r>
              <a:rPr lang="en-US" sz="2400"/>
              <a:t>Attend 6 NCTTRAC-sponsored meetings over 3 fiscal year quarters (Sept-Aug)</a:t>
            </a:r>
          </a:p>
          <a:p>
            <a:r>
              <a:rPr lang="en-US" sz="2800"/>
              <a:t>What EMS items can be reimbursed?</a:t>
            </a:r>
          </a:p>
          <a:p>
            <a:pPr lvl="1"/>
            <a:r>
              <a:rPr lang="en-US" sz="2400"/>
              <a:t>Equipment, supplies, vehicles, education/training, communications, etc.</a:t>
            </a:r>
          </a:p>
          <a:p>
            <a:r>
              <a:rPr lang="en-US" sz="2800"/>
              <a:t>Opportunities to support regional programs if donated:</a:t>
            </a:r>
          </a:p>
          <a:p>
            <a:pPr lvl="1"/>
            <a:r>
              <a:rPr lang="en-US" sz="2400"/>
              <a:t>CARES, EMS Wristbands, other EMS Committee-identified &amp; approved items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A47699-D7E1-DA9F-1B65-40A37C33545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1532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sz="3200"/>
            </a:br>
            <a:r>
              <a:rPr lang="en-US"/>
              <a:t>NCTTRAC Heart Safe Community</a:t>
            </a:r>
            <a:br>
              <a:rPr lang="en-US" sz="3200">
                <a:cs typeface="Arial"/>
              </a:rPr>
            </a:br>
            <a:endParaRPr lang="en-US" sz="36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BF47F3-B2C0-40DF-9023-F49B47A175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51796"/>
            <a:ext cx="11983150" cy="4926175"/>
          </a:xfrm>
        </p:spPr>
        <p:txBody>
          <a:bodyPr/>
          <a:lstStyle/>
          <a:p>
            <a:pPr marL="1200120" lvl="2" indent="-342900">
              <a:lnSpc>
                <a:spcPct val="115000"/>
              </a:lnSpc>
              <a:defRPr/>
            </a:pPr>
            <a:endParaRPr lang="en-US" sz="100">
              <a:cs typeface="Arial"/>
            </a:endParaRPr>
          </a:p>
          <a:p>
            <a:pPr marL="1141730" lvl="2" indent="-285115">
              <a:lnSpc>
                <a:spcPct val="115000"/>
              </a:lnSpc>
              <a:defRPr/>
            </a:pPr>
            <a:r>
              <a:rPr lang="en-US">
                <a:ea typeface="+mn-lt"/>
                <a:cs typeface="+mn-lt"/>
              </a:rPr>
              <a:t>Developed in 2016 with help from Chief John Glover, Highland Village FD</a:t>
            </a:r>
          </a:p>
          <a:p>
            <a:pPr marL="1141730" lvl="2" indent="-285115">
              <a:lnSpc>
                <a:spcPct val="115000"/>
              </a:lnSpc>
              <a:defRPr/>
            </a:pPr>
            <a:r>
              <a:rPr lang="en-US">
                <a:ea typeface="+mn-lt"/>
                <a:cs typeface="+mn-lt"/>
              </a:rPr>
              <a:t>Established by the Citizens CPR Foundation </a:t>
            </a:r>
          </a:p>
          <a:p>
            <a:pPr marL="1141730" lvl="2" indent="-285115">
              <a:lnSpc>
                <a:spcPct val="115000"/>
              </a:lnSpc>
              <a:defRPr/>
            </a:pPr>
            <a:r>
              <a:rPr lang="en-US">
                <a:ea typeface="+mn-lt"/>
                <a:cs typeface="+mn-lt"/>
              </a:rPr>
              <a:t>Demonstrates community commitment to “Strengthen the Chain of Survival”</a:t>
            </a:r>
          </a:p>
          <a:p>
            <a:pPr marL="1141730" lvl="2" indent="-285115">
              <a:lnSpc>
                <a:spcPct val="115000"/>
              </a:lnSpc>
              <a:defRPr/>
            </a:pPr>
            <a:r>
              <a:rPr lang="en-US">
                <a:ea typeface="+mn-lt"/>
                <a:cs typeface="+mn-lt"/>
              </a:rPr>
              <a:t>Focuses on six areas:</a:t>
            </a:r>
          </a:p>
          <a:p>
            <a:pPr marL="1599565" lvl="3" indent="-342900"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lang="en-US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Access to Emergency Care</a:t>
            </a:r>
            <a:endParaRPr lang="en-US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599565" lvl="3" indent="-342900" algn="just"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lang="en-US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Emergency Medical Dispatch</a:t>
            </a:r>
            <a:endParaRPr lang="en-US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599565" lvl="3" indent="-342900" algn="just"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lang="en-US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Automatic External Defibrillator (AED) Access &amp; First Response</a:t>
            </a:r>
            <a:endParaRPr lang="en-US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599565" lvl="3" indent="-342900" algn="just"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lang="en-US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Advanced Life Support</a:t>
            </a:r>
            <a:endParaRPr lang="en-US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599565" lvl="3" indent="-342900" algn="just"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lang="en-US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Community Awareness, Education &amp; Activities</a:t>
            </a:r>
          </a:p>
          <a:p>
            <a:pPr marL="1599565" lvl="3" indent="-342900" algn="just"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lang="en-US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Data Collection and Review</a:t>
            </a:r>
            <a:endParaRPr lang="en-US">
              <a:cs typeface="Arial"/>
            </a:endParaRPr>
          </a:p>
          <a:p>
            <a:pPr marL="1141730" lvl="2" indent="-285115">
              <a:lnSpc>
                <a:spcPct val="115000"/>
              </a:lnSpc>
              <a:defRPr/>
            </a:pPr>
            <a:r>
              <a:rPr lang="en-US">
                <a:ea typeface="+mn-lt"/>
                <a:cs typeface="+mn-lt"/>
              </a:rPr>
              <a:t>Submit application to NCTTRAC for review and approval</a:t>
            </a:r>
          </a:p>
          <a:p>
            <a:pPr marL="1141730" lvl="2" indent="-285115">
              <a:lnSpc>
                <a:spcPct val="115000"/>
              </a:lnSpc>
              <a:defRPr/>
            </a:pPr>
            <a:r>
              <a:rPr lang="en-US">
                <a:ea typeface="+mn-lt"/>
                <a:cs typeface="+mn-lt"/>
              </a:rPr>
              <a:t>12 cities have achieved Heart Safe Community recognition in NTX</a:t>
            </a:r>
          </a:p>
          <a:p>
            <a:pPr marL="742315" lvl="1" indent="-285115">
              <a:lnSpc>
                <a:spcPct val="115000"/>
              </a:lnSpc>
              <a:defRPr/>
            </a:pPr>
            <a:endParaRPr lang="en-US"/>
          </a:p>
          <a:p>
            <a:pPr marL="0" indent="0">
              <a:buNone/>
            </a:pPr>
            <a:endParaRPr lang="en-US" sz="2800"/>
          </a:p>
        </p:txBody>
      </p:sp>
      <p:pic>
        <p:nvPicPr>
          <p:cNvPr id="4" name="Picture 3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37B40945-B009-409F-8172-EF7CDBC33E9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2320" y="2897114"/>
            <a:ext cx="2138110" cy="2914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137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Cardiac Arrest Registry to Enhance Survival (CARES)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BF47F3-B2C0-40DF-9023-F49B47A175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590550" y="1245023"/>
            <a:ext cx="12715875" cy="5219700"/>
          </a:xfrm>
        </p:spPr>
        <p:txBody>
          <a:bodyPr/>
          <a:lstStyle/>
          <a:p>
            <a:pPr marL="1142335" lvl="2" indent="-285115"/>
            <a:r>
              <a:rPr lang="en-US">
                <a:ea typeface="+mn-lt"/>
                <a:cs typeface="+mn-lt"/>
              </a:rPr>
              <a:t>Considered an indicator of a High-Performance EMS System by EMS leaders</a:t>
            </a:r>
          </a:p>
          <a:p>
            <a:pPr marL="1142335" lvl="2" indent="-285115"/>
            <a:r>
              <a:rPr lang="en-US">
                <a:ea typeface="+mn-lt"/>
                <a:cs typeface="+mn-lt"/>
              </a:rPr>
              <a:t>Provides necessary data to increase survival from Sudden Cardiac Arrest (SCA)</a:t>
            </a:r>
          </a:p>
          <a:p>
            <a:pPr marL="1142335" lvl="2" indent="-285115"/>
            <a:endParaRPr lang="en-US" sz="200">
              <a:ea typeface="+mn-lt"/>
              <a:cs typeface="+mn-lt"/>
            </a:endParaRPr>
          </a:p>
          <a:p>
            <a:pPr marL="1142335" lvl="2" indent="-285115"/>
            <a:r>
              <a:rPr lang="en-US">
                <a:ea typeface="+mn-lt"/>
                <a:cs typeface="+mn-lt"/>
              </a:rPr>
              <a:t>MedStar &amp; Arlington FD/AMR – CARES early Adopters &amp; Leaders</a:t>
            </a:r>
          </a:p>
          <a:p>
            <a:pPr marL="1142335" lvl="2" indent="-285115"/>
            <a:endParaRPr lang="en-US" sz="300">
              <a:ea typeface="+mn-lt"/>
              <a:cs typeface="+mn-lt"/>
            </a:endParaRPr>
          </a:p>
          <a:p>
            <a:pPr marL="1599500" lvl="3" indent="-285115"/>
            <a:r>
              <a:rPr lang="en-US">
                <a:ea typeface="+mn-lt"/>
                <a:cs typeface="+mn-lt"/>
              </a:rPr>
              <a:t>Followed by Plano FD, Frisco FD, and others …</a:t>
            </a:r>
          </a:p>
          <a:p>
            <a:pPr marL="1314385" lvl="3" indent="0">
              <a:buNone/>
            </a:pPr>
            <a:endParaRPr lang="en-US" sz="200">
              <a:ea typeface="+mn-lt"/>
              <a:cs typeface="+mn-lt"/>
            </a:endParaRPr>
          </a:p>
          <a:p>
            <a:pPr marL="1142335" lvl="2" indent="-285115"/>
            <a:r>
              <a:rPr lang="en-US">
                <a:ea typeface="+mn-lt"/>
                <a:cs typeface="+mn-lt"/>
              </a:rPr>
              <a:t>Today … 48 EMS agencies, 4.8M population coverage</a:t>
            </a:r>
          </a:p>
          <a:p>
            <a:pPr marL="1142335" lvl="2" indent="-285115"/>
            <a:r>
              <a:rPr lang="en-US">
                <a:ea typeface="+mn-lt"/>
                <a:cs typeface="+mn-lt"/>
              </a:rPr>
              <a:t>NCTTRAC EMS agencies lead Texas in CARES enrollment &amp; participation</a:t>
            </a:r>
          </a:p>
          <a:p>
            <a:pPr marL="1599500" lvl="3" indent="-285115"/>
            <a:endParaRPr lang="en-US" sz="100">
              <a:ea typeface="+mn-lt"/>
              <a:cs typeface="+mn-lt"/>
            </a:endParaRPr>
          </a:p>
          <a:p>
            <a:pPr marL="1142335" lvl="2" indent="-285115"/>
            <a:r>
              <a:rPr lang="en-US">
                <a:ea typeface="+mn-lt"/>
                <a:cs typeface="+mn-lt"/>
              </a:rPr>
              <a:t>Dashboards available on NCTTRAC website (ZIP Code map):</a:t>
            </a:r>
            <a:endParaRPr lang="en-US">
              <a:highlight>
                <a:srgbClr val="FFFF00"/>
              </a:highlight>
              <a:ea typeface="+mn-lt"/>
              <a:cs typeface="+mn-lt"/>
            </a:endParaRPr>
          </a:p>
          <a:p>
            <a:pPr marL="1599500" lvl="3" indent="-285115"/>
            <a:r>
              <a:rPr lang="en-US">
                <a:ea typeface="+mn-lt"/>
                <a:cs typeface="+mn-lt"/>
              </a:rPr>
              <a:t>Inform AED location/placement</a:t>
            </a:r>
          </a:p>
          <a:p>
            <a:pPr marL="1599500" lvl="3" indent="-285115"/>
            <a:r>
              <a:rPr lang="en-US">
                <a:ea typeface="+mn-lt"/>
                <a:cs typeface="+mn-lt"/>
              </a:rPr>
              <a:t>Focus public CPR education </a:t>
            </a:r>
          </a:p>
          <a:p>
            <a:pPr marL="1599500" lvl="3" indent="-285115"/>
            <a:r>
              <a:rPr lang="en-US">
                <a:ea typeface="+mn-lt"/>
                <a:cs typeface="+mn-lt"/>
              </a:rPr>
              <a:t>Target Law Enforcement involvement (AED response)</a:t>
            </a:r>
          </a:p>
          <a:p>
            <a:pPr marL="800040" lvl="2" indent="0">
              <a:buNone/>
            </a:pPr>
            <a:r>
              <a:rPr lang="en-US">
                <a:cs typeface="Arial"/>
              </a:rPr>
              <a:t>	Note: EMS/fire can significantly impact SCA survival by implementing</a:t>
            </a:r>
          </a:p>
          <a:p>
            <a:pPr marL="800040" lvl="2" indent="0">
              <a:buNone/>
            </a:pPr>
            <a:r>
              <a:rPr lang="en-US">
                <a:cs typeface="Arial"/>
              </a:rPr>
              <a:t> 	          Telecommunicator CPR (HB </a:t>
            </a:r>
            <a:r>
              <a:rPr lang="en-US" dirty="0">
                <a:cs typeface="Arial"/>
              </a:rPr>
              <a:t>786</a:t>
            </a:r>
            <a:r>
              <a:rPr lang="en-US">
                <a:cs typeface="Arial"/>
              </a:rPr>
              <a:t>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B16B69E-5377-EB5A-043C-82671EBA86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30941" y="2519647"/>
            <a:ext cx="3195611" cy="1089064"/>
          </a:xfrm>
          <a:prstGeom prst="rect">
            <a:avLst/>
          </a:prstGeom>
        </p:spPr>
      </p:pic>
      <p:pic>
        <p:nvPicPr>
          <p:cNvPr id="6" name="Picture 5" descr="A qr code with a dinosaur&#10;&#10;Description automatically generated">
            <a:extLst>
              <a:ext uri="{FF2B5EF4-FFF2-40B4-BE49-F238E27FC236}">
                <a16:creationId xmlns:a16="http://schemas.microsoft.com/office/drawing/2014/main" id="{2867F78E-F5DC-6282-D8C8-4211BEC187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9405" y="4025867"/>
            <a:ext cx="1456731" cy="145673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4F79DD5-9B9E-D947-9BA7-0332D89EB2CD}"/>
              </a:ext>
            </a:extLst>
          </p:cNvPr>
          <p:cNvSpPr/>
          <p:nvPr/>
        </p:nvSpPr>
        <p:spPr>
          <a:xfrm>
            <a:off x="9040108" y="5893956"/>
            <a:ext cx="281531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000" b="0" cap="none" spc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CARES Enrollment Information</a:t>
            </a: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0A0E0D0E-DCA3-F104-ED5C-905711BEDF6C}"/>
              </a:ext>
            </a:extLst>
          </p:cNvPr>
          <p:cNvSpPr/>
          <p:nvPr/>
        </p:nvSpPr>
        <p:spPr>
          <a:xfrm rot="16200000">
            <a:off x="10254536" y="5445502"/>
            <a:ext cx="386465" cy="334949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  <a:highlight>
                <a:srgbClr val="8080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986635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5A9DF1-53D0-E918-C1CF-392137F507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2876" y="0"/>
            <a:ext cx="8889124" cy="1143000"/>
          </a:xfrm>
        </p:spPr>
        <p:txBody>
          <a:bodyPr wrap="square" anchor="ctr">
            <a:normAutofit/>
          </a:bodyPr>
          <a:lstStyle/>
          <a:p>
            <a:r>
              <a:rPr lang="en-US" sz="3200"/>
              <a:t>Prehospital Whole Blood (PHWB)  </a:t>
            </a:r>
            <a:br>
              <a:rPr lang="en-US" sz="3200"/>
            </a:br>
            <a:r>
              <a:rPr lang="en-US" sz="3200"/>
              <a:t>Pilot Program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E959DC-9FF6-5E51-9BA4-5E015BCF66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5725" y="1362082"/>
            <a:ext cx="9020175" cy="4962517"/>
          </a:xfrm>
        </p:spPr>
        <p:txBody>
          <a:bodyPr wrap="square" anchor="t">
            <a:noAutofit/>
          </a:bodyPr>
          <a:lstStyle/>
          <a:p>
            <a:pPr>
              <a:lnSpc>
                <a:spcPct val="90000"/>
              </a:lnSpc>
            </a:pPr>
            <a:r>
              <a:rPr lang="en-US" sz="2400"/>
              <a:t>Purpose/Goal: </a:t>
            </a:r>
            <a:r>
              <a:rPr lang="en-US" sz="2000"/>
              <a:t>To increase survival from hemorrhagic</a:t>
            </a:r>
            <a:r>
              <a:rPr lang="en-US" sz="1800"/>
              <a:t> </a:t>
            </a:r>
            <a:r>
              <a:rPr lang="en-US" sz="2000"/>
              <a:t>blood loss by establishing a minimum of one PHWB site in each NCTTRAC county, with priority given to EMS agencies serving the largest population</a:t>
            </a:r>
          </a:p>
          <a:p>
            <a:pPr lvl="1">
              <a:lnSpc>
                <a:spcPct val="90000"/>
              </a:lnSpc>
            </a:pPr>
            <a:endParaRPr lang="en-US" sz="900"/>
          </a:p>
          <a:p>
            <a:pPr>
              <a:lnSpc>
                <a:spcPct val="90000"/>
              </a:lnSpc>
            </a:pPr>
            <a:r>
              <a:rPr lang="en-US" sz="2400"/>
              <a:t>Eligibility – Must be an “Active Participant” in NCTTRAC</a:t>
            </a:r>
          </a:p>
          <a:p>
            <a:pPr>
              <a:lnSpc>
                <a:spcPct val="90000"/>
              </a:lnSpc>
            </a:pPr>
            <a:endParaRPr lang="en-US" sz="900"/>
          </a:p>
          <a:p>
            <a:pPr>
              <a:lnSpc>
                <a:spcPct val="90000"/>
              </a:lnSpc>
            </a:pPr>
            <a:r>
              <a:rPr lang="en-US" sz="2400"/>
              <a:t>Must sign agreements with NCTTRAC &amp; Blood Provider</a:t>
            </a:r>
          </a:p>
          <a:p>
            <a:pPr>
              <a:lnSpc>
                <a:spcPct val="90000"/>
              </a:lnSpc>
            </a:pPr>
            <a:endParaRPr lang="en-US" sz="900"/>
          </a:p>
          <a:p>
            <a:pPr>
              <a:lnSpc>
                <a:spcPct val="90000"/>
              </a:lnSpc>
            </a:pPr>
            <a:r>
              <a:rPr lang="en-US" sz="2400"/>
              <a:t>Must have a hospital willing to rotate WB (minimize wastage)</a:t>
            </a:r>
          </a:p>
          <a:p>
            <a:pPr>
              <a:lnSpc>
                <a:spcPct val="90000"/>
              </a:lnSpc>
            </a:pPr>
            <a:endParaRPr lang="en-US" sz="900"/>
          </a:p>
          <a:p>
            <a:pPr>
              <a:lnSpc>
                <a:spcPct val="90000"/>
              </a:lnSpc>
            </a:pPr>
            <a:r>
              <a:rPr lang="en-US" sz="2400"/>
              <a:t>NCTTRAC will provide Equipment, WB, training, supplies, etc.</a:t>
            </a:r>
          </a:p>
          <a:p>
            <a:pPr>
              <a:lnSpc>
                <a:spcPct val="90000"/>
              </a:lnSpc>
            </a:pPr>
            <a:endParaRPr lang="en-US" sz="1050"/>
          </a:p>
          <a:p>
            <a:pPr>
              <a:lnSpc>
                <a:spcPct val="90000"/>
              </a:lnSpc>
            </a:pPr>
            <a:r>
              <a:rPr lang="en-US" sz="2400"/>
              <a:t>Where are we today?  </a:t>
            </a:r>
          </a:p>
          <a:p>
            <a:pPr>
              <a:lnSpc>
                <a:spcPct val="90000"/>
              </a:lnSpc>
            </a:pPr>
            <a:endParaRPr lang="en-US" sz="900"/>
          </a:p>
          <a:p>
            <a:pPr>
              <a:lnSpc>
                <a:spcPct val="90000"/>
              </a:lnSpc>
            </a:pPr>
            <a:r>
              <a:rPr lang="en-US" sz="2400"/>
              <a:t>Program is available through August 31, 2027 ($1.2M)</a:t>
            </a:r>
          </a:p>
          <a:p>
            <a:pPr>
              <a:lnSpc>
                <a:spcPct val="90000"/>
              </a:lnSpc>
            </a:pPr>
            <a:endParaRPr lang="en-US" sz="900"/>
          </a:p>
          <a:p>
            <a:pPr>
              <a:lnSpc>
                <a:spcPct val="90000"/>
              </a:lnSpc>
            </a:pPr>
            <a:r>
              <a:rPr lang="en-US" sz="2400"/>
              <a:t>More information - contact </a:t>
            </a:r>
            <a:r>
              <a:rPr lang="en-US" sz="2400" b="1"/>
              <a:t>Lisa Ponce </a:t>
            </a:r>
            <a:r>
              <a:rPr lang="en-US" sz="2400"/>
              <a:t>at </a:t>
            </a:r>
            <a:r>
              <a:rPr lang="en-US" sz="2400" u="sng">
                <a:solidFill>
                  <a:schemeClr val="accent2">
                    <a:lumMod val="75000"/>
                  </a:schemeClr>
                </a:solidFill>
              </a:rPr>
              <a:t>lponce@ncttrac.org</a:t>
            </a:r>
          </a:p>
        </p:txBody>
      </p:sp>
      <p:sp>
        <p:nvSpPr>
          <p:cNvPr id="4" name="Slide Number Placeholder 3" hidden="1">
            <a:extLst>
              <a:ext uri="{FF2B5EF4-FFF2-40B4-BE49-F238E27FC236}">
                <a16:creationId xmlns:a16="http://schemas.microsoft.com/office/drawing/2014/main" id="{4B8BFBA8-B2E4-4598-64FE-802889C1C542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2E4EE2D1-FBA3-4B86-A056-FE05A2182CF6}" type="slidenum">
              <a:rPr lang="en-US" smtClean="0"/>
              <a:pPr>
                <a:spcAft>
                  <a:spcPts val="600"/>
                </a:spcAft>
              </a:pPr>
              <a:t>9</a:t>
            </a:fld>
            <a:endParaRPr lang="en-US"/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BE47B32F-BE4B-9F7C-E3DE-09A1F524A0AD}"/>
              </a:ext>
            </a:extLst>
          </p:cNvPr>
          <p:cNvSpPr/>
          <p:nvPr/>
        </p:nvSpPr>
        <p:spPr>
          <a:xfrm>
            <a:off x="3962401" y="4848225"/>
            <a:ext cx="4705349" cy="23812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2985D70-F3BD-8380-8E49-DC1A7CA07D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0580201"/>
              </p:ext>
            </p:extLst>
          </p:nvPr>
        </p:nvGraphicFramePr>
        <p:xfrm>
          <a:off x="8934449" y="1362082"/>
          <a:ext cx="3076575" cy="517691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76575">
                  <a:extLst>
                    <a:ext uri="{9D8B030D-6E8A-4147-A177-3AD203B41FA5}">
                      <a16:colId xmlns:a16="http://schemas.microsoft.com/office/drawing/2014/main" val="2360729396"/>
                    </a:ext>
                  </a:extLst>
                </a:gridCol>
              </a:tblGrid>
              <a:tr h="967108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b="1" u="none" strike="noStrike">
                          <a:effectLst/>
                        </a:rPr>
                        <a:t>Counties not currently participating in the NCTTRAC PHWB program: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74952557"/>
                  </a:ext>
                </a:extLst>
              </a:tr>
              <a:tr h="32901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b="1" u="none" strike="noStrike">
                          <a:solidFill>
                            <a:srgbClr val="C00000"/>
                          </a:solidFill>
                          <a:effectLst/>
                        </a:rPr>
                        <a:t>Cooke</a:t>
                      </a:r>
                      <a:endParaRPr lang="en-US" sz="2000" b="1" i="0" u="none" strike="noStrike">
                        <a:solidFill>
                          <a:srgbClr val="C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26920"/>
                  </a:ext>
                </a:extLst>
              </a:tr>
              <a:tr h="32901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b="1" u="none" strike="noStrike">
                          <a:solidFill>
                            <a:srgbClr val="C00000"/>
                          </a:solidFill>
                          <a:effectLst/>
                        </a:rPr>
                        <a:t>Dallas</a:t>
                      </a:r>
                      <a:endParaRPr lang="en-US" sz="2000" b="1" i="0" u="none" strike="noStrike">
                        <a:solidFill>
                          <a:srgbClr val="C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52457906"/>
                  </a:ext>
                </a:extLst>
              </a:tr>
              <a:tr h="32901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b="1" u="none" strike="noStrike">
                          <a:solidFill>
                            <a:srgbClr val="C00000"/>
                          </a:solidFill>
                          <a:effectLst/>
                        </a:rPr>
                        <a:t>Erath</a:t>
                      </a:r>
                      <a:endParaRPr lang="en-US" sz="2000" b="1" i="0" u="none" strike="noStrike">
                        <a:solidFill>
                          <a:srgbClr val="C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07799310"/>
                  </a:ext>
                </a:extLst>
              </a:tr>
              <a:tr h="32901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b="1" u="none" strike="noStrike">
                          <a:solidFill>
                            <a:srgbClr val="C00000"/>
                          </a:solidFill>
                          <a:effectLst/>
                        </a:rPr>
                        <a:t>Fannin</a:t>
                      </a:r>
                      <a:endParaRPr lang="en-US" sz="2000" b="1" i="0" u="none" strike="noStrike">
                        <a:solidFill>
                          <a:srgbClr val="C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34751902"/>
                  </a:ext>
                </a:extLst>
              </a:tr>
              <a:tr h="32901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b="1" u="none" strike="noStrike">
                          <a:solidFill>
                            <a:srgbClr val="C00000"/>
                          </a:solidFill>
                          <a:effectLst/>
                        </a:rPr>
                        <a:t>Hood</a:t>
                      </a:r>
                      <a:endParaRPr lang="en-US" sz="2000" b="1" i="0" u="none" strike="noStrike">
                        <a:solidFill>
                          <a:srgbClr val="C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13990036"/>
                  </a:ext>
                </a:extLst>
              </a:tr>
              <a:tr h="32901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b="1" u="none" strike="noStrike">
                          <a:solidFill>
                            <a:srgbClr val="C00000"/>
                          </a:solidFill>
                          <a:effectLst/>
                        </a:rPr>
                        <a:t>Hunt</a:t>
                      </a:r>
                      <a:endParaRPr lang="en-US" sz="2000" b="1" i="0" u="none" strike="noStrike">
                        <a:solidFill>
                          <a:srgbClr val="C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76326774"/>
                  </a:ext>
                </a:extLst>
              </a:tr>
              <a:tr h="32901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b="1" u="none" strike="noStrike">
                          <a:solidFill>
                            <a:srgbClr val="C00000"/>
                          </a:solidFill>
                          <a:effectLst/>
                        </a:rPr>
                        <a:t>Kaufman</a:t>
                      </a:r>
                      <a:endParaRPr lang="en-US" sz="2000" b="1" i="0" u="none" strike="noStrike">
                        <a:solidFill>
                          <a:srgbClr val="C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12331139"/>
                  </a:ext>
                </a:extLst>
              </a:tr>
              <a:tr h="32901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b="1" u="none" strike="noStrike">
                          <a:solidFill>
                            <a:srgbClr val="C00000"/>
                          </a:solidFill>
                          <a:effectLst/>
                        </a:rPr>
                        <a:t>Navarro</a:t>
                      </a:r>
                      <a:endParaRPr lang="en-US" sz="2000" b="1" i="0" u="none" strike="noStrike">
                        <a:solidFill>
                          <a:srgbClr val="C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20996970"/>
                  </a:ext>
                </a:extLst>
              </a:tr>
              <a:tr h="32901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b="1" u="none" strike="noStrike">
                          <a:solidFill>
                            <a:srgbClr val="C00000"/>
                          </a:solidFill>
                          <a:effectLst/>
                        </a:rPr>
                        <a:t>Palo Pinto</a:t>
                      </a:r>
                      <a:endParaRPr lang="en-US" sz="2000" b="1" i="0" u="none" strike="noStrike">
                        <a:solidFill>
                          <a:srgbClr val="C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6480864"/>
                  </a:ext>
                </a:extLst>
              </a:tr>
              <a:tr h="32901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b="1" u="none" strike="noStrike">
                          <a:solidFill>
                            <a:srgbClr val="C00000"/>
                          </a:solidFill>
                          <a:effectLst/>
                        </a:rPr>
                        <a:t>Somervell </a:t>
                      </a:r>
                      <a:endParaRPr lang="en-US" sz="2000" b="1" i="0" u="none" strike="noStrike">
                        <a:solidFill>
                          <a:srgbClr val="C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61304433"/>
                  </a:ext>
                </a:extLst>
              </a:tr>
              <a:tr h="32901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b="1" u="none" strike="noStrike">
                          <a:solidFill>
                            <a:srgbClr val="C00000"/>
                          </a:solidFill>
                          <a:effectLst/>
                        </a:rPr>
                        <a:t>Wise</a:t>
                      </a:r>
                      <a:endParaRPr lang="en-US" sz="2000" b="1" i="0" u="none" strike="noStrike">
                        <a:solidFill>
                          <a:srgbClr val="C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43232996"/>
                  </a:ext>
                </a:extLst>
              </a:tr>
              <a:tr h="32901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b="1" i="0" u="none" strike="noStrike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LET'S GO !!!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241347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4833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1_NCTTRAC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NCTTRAC" id="{17CF6ECA-58F9-4929-B339-E1BEDAD4D23B}" vid="{37A8CF19-9DB9-4FA4-A55C-ACD78EBB818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1FEC7AD79B0C9468E50D28A93167E62" ma:contentTypeVersion="16" ma:contentTypeDescription="Create a new document." ma:contentTypeScope="" ma:versionID="3fe1990ed4d769160a23a5c305b51db4">
  <xsd:schema xmlns:xsd="http://www.w3.org/2001/XMLSchema" xmlns:xs="http://www.w3.org/2001/XMLSchema" xmlns:p="http://schemas.microsoft.com/office/2006/metadata/properties" xmlns:ns2="24966aaa-6dc2-4a4f-9f78-3ed56c882825" xmlns:ns3="a4549e8f-bed1-4e11-9a46-5df9034f5522" targetNamespace="http://schemas.microsoft.com/office/2006/metadata/properties" ma:root="true" ma:fieldsID="ebe561a1de776cdd90f6b1ed3343b108" ns2:_="" ns3:_="">
    <xsd:import namespace="24966aaa-6dc2-4a4f-9f78-3ed56c882825"/>
    <xsd:import namespace="a4549e8f-bed1-4e11-9a46-5df9034f552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Note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966aaa-6dc2-4a4f-9f78-3ed56c88282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Notes" ma:index="12" nillable="true" ma:displayName="Update" ma:format="Dropdown" ma:internalName="Notes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d4b1546c-c863-4c45-a30a-c8945363aba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0" nillable="true" ma:displayName="MediaServiceDateTaken" ma:hidden="true" ma:internalName="MediaServiceDateTaken" ma:readOnly="true">
      <xsd:simpleType>
        <xsd:restriction base="dms:Text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549e8f-bed1-4e11-9a46-5df9034f552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b2353512-fdda-4c55-9812-9fec07c60802}" ma:internalName="TaxCatchAll" ma:showField="CatchAllData" ma:web="a4549e8f-bed1-4e11-9a46-5df9034f552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4966aaa-6dc2-4a4f-9f78-3ed56c882825">
      <Terms xmlns="http://schemas.microsoft.com/office/infopath/2007/PartnerControls"/>
    </lcf76f155ced4ddcb4097134ff3c332f>
    <TaxCatchAll xmlns="a4549e8f-bed1-4e11-9a46-5df9034f5522" xsi:nil="true"/>
    <Notes xmlns="24966aaa-6dc2-4a4f-9f78-3ed56c882825" xsi:nil="true"/>
  </documentManagement>
</p:properties>
</file>

<file path=customXml/itemProps1.xml><?xml version="1.0" encoding="utf-8"?>
<ds:datastoreItem xmlns:ds="http://schemas.openxmlformats.org/officeDocument/2006/customXml" ds:itemID="{2BE6B6B3-A225-440E-B0E3-7F99BE04F75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D13CC0A-2362-427A-B24D-4F1213FCB6FA}">
  <ds:schemaRefs>
    <ds:schemaRef ds:uri="24966aaa-6dc2-4a4f-9f78-3ed56c882825"/>
    <ds:schemaRef ds:uri="a4549e8f-bed1-4e11-9a46-5df9034f552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AF49EE86-D666-4073-83A7-7D6A7D7BE8C2}">
  <ds:schemaRefs>
    <ds:schemaRef ds:uri="http://www.w3.org/XML/1998/namespace"/>
    <ds:schemaRef ds:uri="24966aaa-6dc2-4a4f-9f78-3ed56c882825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a4549e8f-bed1-4e11-9a46-5df9034f5522"/>
    <ds:schemaRef ds:uri="http://schemas.microsoft.com/office/infopath/2007/PartnerControls"/>
    <ds:schemaRef ds:uri="http://schemas.microsoft.com/office/2006/metadata/properties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2046</Words>
  <Application>Microsoft Office PowerPoint</Application>
  <PresentationFormat>Widescreen</PresentationFormat>
  <Paragraphs>334</Paragraphs>
  <Slides>18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SimHei</vt:lpstr>
      <vt:lpstr>Aptos</vt:lpstr>
      <vt:lpstr>Aptos Narrow</vt:lpstr>
      <vt:lpstr>Arial</vt:lpstr>
      <vt:lpstr>Calibri</vt:lpstr>
      <vt:lpstr>Century Gothic</vt:lpstr>
      <vt:lpstr>Wingdings</vt:lpstr>
      <vt:lpstr>1_NCTTRAC</vt:lpstr>
      <vt:lpstr>PowerPoint Presentation</vt:lpstr>
      <vt:lpstr>Regional Advisory Councils (RAC)</vt:lpstr>
      <vt:lpstr>Regional Advisory Councils (RAC)</vt:lpstr>
      <vt:lpstr>Regional Advisory Councils (RAC)</vt:lpstr>
      <vt:lpstr> EMS Programs &amp; Updates </vt:lpstr>
      <vt:lpstr>EMS County Assistance (Pass-thru) Funds</vt:lpstr>
      <vt:lpstr> NCTTRAC Heart Safe Community </vt:lpstr>
      <vt:lpstr>Cardiac Arrest Registry to Enhance Survival (CARES)</vt:lpstr>
      <vt:lpstr>Prehospital Whole Blood (PHWB)   Pilot Program</vt:lpstr>
      <vt:lpstr>Texas EMS Wristband Program</vt:lpstr>
      <vt:lpstr>Pulsara Daily Use Requirement</vt:lpstr>
      <vt:lpstr>Texas Two-Step: Wristbands &amp; Pulsara</vt:lpstr>
      <vt:lpstr>Emergency Medical Task Force (EMTF) Quick Facts:</vt:lpstr>
      <vt:lpstr>Ambulance Turnaround Times</vt:lpstr>
      <vt:lpstr>EMS Rules Updates (Coming Soon)</vt:lpstr>
      <vt:lpstr>PowerPoint Presentation</vt:lpstr>
      <vt:lpstr>Come join us …</vt:lpstr>
      <vt:lpstr>Questions?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Jim Dickerson</dc:creator>
  <cp:lastModifiedBy>Jacob Seil</cp:lastModifiedBy>
  <cp:revision>1</cp:revision>
  <dcterms:created xsi:type="dcterms:W3CDTF">2026-08-10T20:28:16Z</dcterms:created>
  <dcterms:modified xsi:type="dcterms:W3CDTF">2026-08-25T14:18:54Z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0x010100F1FEC7AD79B0C9468E50D28A93167E62</vt:lpwstr>
  </property>
  <property fmtid="{D5CDD505-2E9C-101B-9397-08002B2CF9AE}" pid="3" name="MediaServiceImageTags">
    <vt:lpwstr/>
  </property>
</Properties>
</file>